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262" r:id="rId4"/>
    <p:sldId id="261" r:id="rId5"/>
    <p:sldId id="263" r:id="rId6"/>
    <p:sldId id="297" r:id="rId7"/>
    <p:sldId id="298" r:id="rId8"/>
    <p:sldId id="301" r:id="rId9"/>
    <p:sldId id="300" r:id="rId10"/>
    <p:sldId id="264" r:id="rId11"/>
    <p:sldId id="299" r:id="rId12"/>
    <p:sldId id="293" r:id="rId13"/>
    <p:sldId id="292" r:id="rId14"/>
    <p:sldId id="291" r:id="rId15"/>
    <p:sldId id="294" r:id="rId16"/>
    <p:sldId id="295" r:id="rId17"/>
    <p:sldId id="290" r:id="rId18"/>
    <p:sldId id="302" r:id="rId19"/>
    <p:sldId id="289" r:id="rId20"/>
    <p:sldId id="286" r:id="rId21"/>
    <p:sldId id="288" r:id="rId22"/>
    <p:sldId id="287" r:id="rId23"/>
    <p:sldId id="303" r:id="rId24"/>
    <p:sldId id="280"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7742C9-C22A-4F87-A18C-C01F3C305CF2}"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FB15D4E4-FEAB-44BF-AC3C-C77568373190}">
      <dgm:prSet phldrT="[Text]"/>
      <dgm:spPr/>
      <dgm:t>
        <a:bodyPr/>
        <a:lstStyle/>
        <a:p>
          <a:r>
            <a:rPr lang="en-US" dirty="0" smtClean="0"/>
            <a:t>Reviewer</a:t>
          </a:r>
          <a:endParaRPr lang="en-US" dirty="0"/>
        </a:p>
      </dgm:t>
    </dgm:pt>
    <dgm:pt modelId="{A159E5E7-1461-47BE-BEDA-92CB5D05F0EE}" type="parTrans" cxnId="{78EFF060-2934-4A0E-9F31-7A41E3ADD989}">
      <dgm:prSet/>
      <dgm:spPr/>
      <dgm:t>
        <a:bodyPr/>
        <a:lstStyle/>
        <a:p>
          <a:endParaRPr lang="en-US"/>
        </a:p>
      </dgm:t>
    </dgm:pt>
    <dgm:pt modelId="{3479895E-1F85-4998-B47C-31DE0869A16C}" type="sibTrans" cxnId="{78EFF060-2934-4A0E-9F31-7A41E3ADD989}">
      <dgm:prSet/>
      <dgm:spPr/>
      <dgm:t>
        <a:bodyPr/>
        <a:lstStyle/>
        <a:p>
          <a:endParaRPr lang="en-US"/>
        </a:p>
      </dgm:t>
    </dgm:pt>
    <dgm:pt modelId="{B024923A-0E6E-45AE-BF0F-B6DFAC94A1CA}">
      <dgm:prSet phldrT="[Text]"/>
      <dgm:spPr/>
      <dgm:t>
        <a:bodyPr/>
        <a:lstStyle/>
        <a:p>
          <a:r>
            <a:rPr lang="en-US" dirty="0" smtClean="0"/>
            <a:t>Read</a:t>
          </a:r>
          <a:endParaRPr lang="en-US" dirty="0"/>
        </a:p>
      </dgm:t>
    </dgm:pt>
    <dgm:pt modelId="{717FCC88-E220-40A5-8136-9FDE90AD9568}" type="parTrans" cxnId="{7F32191B-61AC-4195-9DD4-349F7330A698}">
      <dgm:prSet/>
      <dgm:spPr/>
      <dgm:t>
        <a:bodyPr/>
        <a:lstStyle/>
        <a:p>
          <a:endParaRPr lang="en-US"/>
        </a:p>
      </dgm:t>
    </dgm:pt>
    <dgm:pt modelId="{A33BB6B8-7C5F-4F1C-9C66-9949417FBC78}" type="sibTrans" cxnId="{7F32191B-61AC-4195-9DD4-349F7330A698}">
      <dgm:prSet/>
      <dgm:spPr/>
      <dgm:t>
        <a:bodyPr/>
        <a:lstStyle/>
        <a:p>
          <a:endParaRPr lang="en-US"/>
        </a:p>
      </dgm:t>
    </dgm:pt>
    <dgm:pt modelId="{55F36594-2CE4-4CBF-A154-92A716CC81AF}">
      <dgm:prSet phldrT="[Text]"/>
      <dgm:spPr/>
      <dgm:t>
        <a:bodyPr/>
        <a:lstStyle/>
        <a:p>
          <a:r>
            <a:rPr lang="en-US" dirty="0" smtClean="0"/>
            <a:t>Comment</a:t>
          </a:r>
          <a:endParaRPr lang="en-US" dirty="0"/>
        </a:p>
      </dgm:t>
    </dgm:pt>
    <dgm:pt modelId="{7FEFECBD-441F-41C5-9666-70DB0944B3C9}" type="parTrans" cxnId="{7685AA9D-0E59-4AB1-AEF6-BD68DE55230D}">
      <dgm:prSet/>
      <dgm:spPr/>
      <dgm:t>
        <a:bodyPr/>
        <a:lstStyle/>
        <a:p>
          <a:endParaRPr lang="en-US"/>
        </a:p>
      </dgm:t>
    </dgm:pt>
    <dgm:pt modelId="{9A0EE5B7-1C86-40A0-846C-178055D05C27}" type="sibTrans" cxnId="{7685AA9D-0E59-4AB1-AEF6-BD68DE55230D}">
      <dgm:prSet/>
      <dgm:spPr/>
      <dgm:t>
        <a:bodyPr/>
        <a:lstStyle/>
        <a:p>
          <a:endParaRPr lang="en-US"/>
        </a:p>
      </dgm:t>
    </dgm:pt>
    <dgm:pt modelId="{1467624F-6898-4C51-9962-62B69D10FF4C}">
      <dgm:prSet phldrT="[Text]"/>
      <dgm:spPr/>
      <dgm:t>
        <a:bodyPr/>
        <a:lstStyle/>
        <a:p>
          <a:r>
            <a:rPr lang="en-US" dirty="0" smtClean="0"/>
            <a:t>Team-Leading Editor</a:t>
          </a:r>
          <a:endParaRPr lang="en-US" dirty="0"/>
        </a:p>
      </dgm:t>
    </dgm:pt>
    <dgm:pt modelId="{DD5EA324-F860-4516-AA93-65BF337E6A23}" type="parTrans" cxnId="{0484552C-6801-4B96-9742-CFE2558C13A6}">
      <dgm:prSet/>
      <dgm:spPr/>
      <dgm:t>
        <a:bodyPr/>
        <a:lstStyle/>
        <a:p>
          <a:endParaRPr lang="en-US"/>
        </a:p>
      </dgm:t>
    </dgm:pt>
    <dgm:pt modelId="{9C943AA0-3C80-4FE4-A647-A6C553A688C2}" type="sibTrans" cxnId="{0484552C-6801-4B96-9742-CFE2558C13A6}">
      <dgm:prSet/>
      <dgm:spPr/>
      <dgm:t>
        <a:bodyPr/>
        <a:lstStyle/>
        <a:p>
          <a:endParaRPr lang="en-US"/>
        </a:p>
      </dgm:t>
    </dgm:pt>
    <dgm:pt modelId="{52037FFC-55AD-4CD1-BF10-9B07C6E77B5C}">
      <dgm:prSet phldrT="[Text]"/>
      <dgm:spPr/>
      <dgm:t>
        <a:bodyPr/>
        <a:lstStyle/>
        <a:p>
          <a:r>
            <a:rPr lang="en-US" dirty="0" smtClean="0"/>
            <a:t>Read</a:t>
          </a:r>
          <a:endParaRPr lang="en-US" dirty="0"/>
        </a:p>
      </dgm:t>
    </dgm:pt>
    <dgm:pt modelId="{64B13B9C-EFA6-4036-A034-903DA85C2A02}" type="parTrans" cxnId="{D696C023-4232-4CBD-8836-C4472038C2E5}">
      <dgm:prSet/>
      <dgm:spPr/>
      <dgm:t>
        <a:bodyPr/>
        <a:lstStyle/>
        <a:p>
          <a:endParaRPr lang="en-US"/>
        </a:p>
      </dgm:t>
    </dgm:pt>
    <dgm:pt modelId="{24AE6884-BDDE-4E76-944D-2B65E8FCD256}" type="sibTrans" cxnId="{D696C023-4232-4CBD-8836-C4472038C2E5}">
      <dgm:prSet/>
      <dgm:spPr/>
      <dgm:t>
        <a:bodyPr/>
        <a:lstStyle/>
        <a:p>
          <a:endParaRPr lang="en-US"/>
        </a:p>
      </dgm:t>
    </dgm:pt>
    <dgm:pt modelId="{3F3C22C2-311E-4E0C-8010-C435667FCA7D}">
      <dgm:prSet phldrT="[Text]"/>
      <dgm:spPr/>
      <dgm:t>
        <a:bodyPr/>
        <a:lstStyle/>
        <a:p>
          <a:r>
            <a:rPr lang="en-US" dirty="0" smtClean="0"/>
            <a:t>Comment</a:t>
          </a:r>
          <a:endParaRPr lang="en-US" dirty="0"/>
        </a:p>
      </dgm:t>
    </dgm:pt>
    <dgm:pt modelId="{BB42389A-1363-46B9-BE23-8AD1B2275358}" type="parTrans" cxnId="{A70AD82C-85AE-4B8A-9407-384BE0B34E79}">
      <dgm:prSet/>
      <dgm:spPr/>
      <dgm:t>
        <a:bodyPr/>
        <a:lstStyle/>
        <a:p>
          <a:endParaRPr lang="en-US"/>
        </a:p>
      </dgm:t>
    </dgm:pt>
    <dgm:pt modelId="{012672E0-1FE6-4058-A2C5-74B384F89338}" type="sibTrans" cxnId="{A70AD82C-85AE-4B8A-9407-384BE0B34E79}">
      <dgm:prSet/>
      <dgm:spPr/>
      <dgm:t>
        <a:bodyPr/>
        <a:lstStyle/>
        <a:p>
          <a:endParaRPr lang="en-US"/>
        </a:p>
      </dgm:t>
    </dgm:pt>
    <dgm:pt modelId="{C7B19490-B980-49B4-8726-3DF09916D641}">
      <dgm:prSet phldrT="[Text]"/>
      <dgm:spPr/>
      <dgm:t>
        <a:bodyPr/>
        <a:lstStyle/>
        <a:p>
          <a:r>
            <a:rPr lang="en-US" dirty="0" smtClean="0"/>
            <a:t>Senior Editor</a:t>
          </a:r>
          <a:endParaRPr lang="en-US" dirty="0"/>
        </a:p>
      </dgm:t>
    </dgm:pt>
    <dgm:pt modelId="{5DFF9567-0A00-4B92-A537-28E345D78DCA}" type="parTrans" cxnId="{B6C924A0-7A5F-4386-9306-87920A584DC9}">
      <dgm:prSet/>
      <dgm:spPr/>
      <dgm:t>
        <a:bodyPr/>
        <a:lstStyle/>
        <a:p>
          <a:endParaRPr lang="en-US"/>
        </a:p>
      </dgm:t>
    </dgm:pt>
    <dgm:pt modelId="{222674FB-56DD-48CE-AA95-205FBF109B8E}" type="sibTrans" cxnId="{B6C924A0-7A5F-4386-9306-87920A584DC9}">
      <dgm:prSet/>
      <dgm:spPr/>
      <dgm:t>
        <a:bodyPr/>
        <a:lstStyle/>
        <a:p>
          <a:endParaRPr lang="en-US"/>
        </a:p>
      </dgm:t>
    </dgm:pt>
    <dgm:pt modelId="{AAB01B19-7C02-412D-B8F6-33CD7FE4E763}">
      <dgm:prSet phldrT="[Text]"/>
      <dgm:spPr/>
      <dgm:t>
        <a:bodyPr/>
        <a:lstStyle/>
        <a:p>
          <a:r>
            <a:rPr lang="en-US" dirty="0" smtClean="0"/>
            <a:t>Read</a:t>
          </a:r>
          <a:endParaRPr lang="en-US" dirty="0"/>
        </a:p>
      </dgm:t>
    </dgm:pt>
    <dgm:pt modelId="{1E0A7CCA-247E-4A81-828A-667518412447}" type="parTrans" cxnId="{FC4C42F8-B3AD-44DA-BE11-8ECA38899A78}">
      <dgm:prSet/>
      <dgm:spPr/>
      <dgm:t>
        <a:bodyPr/>
        <a:lstStyle/>
        <a:p>
          <a:endParaRPr lang="en-US"/>
        </a:p>
      </dgm:t>
    </dgm:pt>
    <dgm:pt modelId="{2FD50A5D-BD1D-403A-9067-150E7CF5FC26}" type="sibTrans" cxnId="{FC4C42F8-B3AD-44DA-BE11-8ECA38899A78}">
      <dgm:prSet/>
      <dgm:spPr/>
      <dgm:t>
        <a:bodyPr/>
        <a:lstStyle/>
        <a:p>
          <a:endParaRPr lang="en-US"/>
        </a:p>
      </dgm:t>
    </dgm:pt>
    <dgm:pt modelId="{F5E6BCE4-1BE9-4903-B610-18623E513251}">
      <dgm:prSet phldrT="[Text]"/>
      <dgm:spPr/>
      <dgm:t>
        <a:bodyPr/>
        <a:lstStyle/>
        <a:p>
          <a:r>
            <a:rPr lang="en-US" dirty="0" smtClean="0"/>
            <a:t>Comment</a:t>
          </a:r>
          <a:endParaRPr lang="en-US" dirty="0"/>
        </a:p>
      </dgm:t>
    </dgm:pt>
    <dgm:pt modelId="{EE46B7F2-CB0C-44C7-9F7C-F10F5C70F6B0}" type="parTrans" cxnId="{06FD29AE-4AB9-4C9C-A1BC-7587D990578C}">
      <dgm:prSet/>
      <dgm:spPr/>
      <dgm:t>
        <a:bodyPr/>
        <a:lstStyle/>
        <a:p>
          <a:endParaRPr lang="en-US"/>
        </a:p>
      </dgm:t>
    </dgm:pt>
    <dgm:pt modelId="{5DEE18AE-5227-442D-8B50-DE3958F05E49}" type="sibTrans" cxnId="{06FD29AE-4AB9-4C9C-A1BC-7587D990578C}">
      <dgm:prSet/>
      <dgm:spPr/>
      <dgm:t>
        <a:bodyPr/>
        <a:lstStyle/>
        <a:p>
          <a:endParaRPr lang="en-US"/>
        </a:p>
      </dgm:t>
    </dgm:pt>
    <dgm:pt modelId="{054F26DC-52C2-479C-9511-09D5FFF81AA7}">
      <dgm:prSet phldrT="[Text]"/>
      <dgm:spPr/>
      <dgm:t>
        <a:bodyPr/>
        <a:lstStyle/>
        <a:p>
          <a:r>
            <a:rPr lang="en-US" dirty="0" smtClean="0"/>
            <a:t>Advise</a:t>
          </a:r>
          <a:endParaRPr lang="en-US" dirty="0"/>
        </a:p>
      </dgm:t>
    </dgm:pt>
    <dgm:pt modelId="{90D384FC-1F2F-4112-8423-F72D435282D5}" type="parTrans" cxnId="{9A12AD56-1D8D-40C5-B83F-E762342BECD2}">
      <dgm:prSet/>
      <dgm:spPr/>
      <dgm:t>
        <a:bodyPr/>
        <a:lstStyle/>
        <a:p>
          <a:endParaRPr lang="en-US"/>
        </a:p>
      </dgm:t>
    </dgm:pt>
    <dgm:pt modelId="{EE85A116-3FB4-4C51-A95C-B3EFF3BF61E3}" type="sibTrans" cxnId="{9A12AD56-1D8D-40C5-B83F-E762342BECD2}">
      <dgm:prSet/>
      <dgm:spPr/>
      <dgm:t>
        <a:bodyPr/>
        <a:lstStyle/>
        <a:p>
          <a:endParaRPr lang="en-US"/>
        </a:p>
      </dgm:t>
    </dgm:pt>
    <dgm:pt modelId="{771182DC-70C4-4F02-A797-D3828EB3EF35}">
      <dgm:prSet phldrT="[Text]"/>
      <dgm:spPr/>
      <dgm:t>
        <a:bodyPr/>
        <a:lstStyle/>
        <a:p>
          <a:r>
            <a:rPr lang="en-US" dirty="0" smtClean="0"/>
            <a:t>Advise</a:t>
          </a:r>
          <a:endParaRPr lang="en-US" dirty="0"/>
        </a:p>
      </dgm:t>
    </dgm:pt>
    <dgm:pt modelId="{72380409-A9C9-41A4-832E-D6746AE51EE0}" type="parTrans" cxnId="{3F20CE4E-A43E-4190-AC50-C9E7B35F9F74}">
      <dgm:prSet/>
      <dgm:spPr/>
      <dgm:t>
        <a:bodyPr/>
        <a:lstStyle/>
        <a:p>
          <a:endParaRPr lang="en-US"/>
        </a:p>
      </dgm:t>
    </dgm:pt>
    <dgm:pt modelId="{64919B8F-6449-42CA-A58E-2C43C3D8226A}" type="sibTrans" cxnId="{3F20CE4E-A43E-4190-AC50-C9E7B35F9F74}">
      <dgm:prSet/>
      <dgm:spPr/>
      <dgm:t>
        <a:bodyPr/>
        <a:lstStyle/>
        <a:p>
          <a:endParaRPr lang="en-US"/>
        </a:p>
      </dgm:t>
    </dgm:pt>
    <dgm:pt modelId="{D8D7CD63-A07E-479A-AF15-9610116B9C07}">
      <dgm:prSet phldrT="[Text]"/>
      <dgm:spPr/>
      <dgm:t>
        <a:bodyPr/>
        <a:lstStyle/>
        <a:p>
          <a:r>
            <a:rPr lang="en-US" dirty="0" smtClean="0"/>
            <a:t>Advise</a:t>
          </a:r>
          <a:endParaRPr lang="en-US" dirty="0"/>
        </a:p>
      </dgm:t>
    </dgm:pt>
    <dgm:pt modelId="{EB367D87-F989-48C7-B720-280F09AB50FA}" type="parTrans" cxnId="{507820A3-8FFB-4AB9-9FBF-FDA15D6AF41C}">
      <dgm:prSet/>
      <dgm:spPr/>
      <dgm:t>
        <a:bodyPr/>
        <a:lstStyle/>
        <a:p>
          <a:endParaRPr lang="en-US"/>
        </a:p>
      </dgm:t>
    </dgm:pt>
    <dgm:pt modelId="{F845B383-E9BF-4FDF-8AC0-8D4F6386B1A8}" type="sibTrans" cxnId="{507820A3-8FFB-4AB9-9FBF-FDA15D6AF41C}">
      <dgm:prSet/>
      <dgm:spPr/>
      <dgm:t>
        <a:bodyPr/>
        <a:lstStyle/>
        <a:p>
          <a:endParaRPr lang="en-US"/>
        </a:p>
      </dgm:t>
    </dgm:pt>
    <dgm:pt modelId="{0CD67566-E204-483B-AD1A-951A08DE548E}" type="pres">
      <dgm:prSet presAssocID="{DE7742C9-C22A-4F87-A18C-C01F3C305CF2}" presName="Name0" presStyleCnt="0">
        <dgm:presLayoutVars>
          <dgm:dir/>
          <dgm:animLvl val="lvl"/>
          <dgm:resizeHandles val="exact"/>
        </dgm:presLayoutVars>
      </dgm:prSet>
      <dgm:spPr/>
    </dgm:pt>
    <dgm:pt modelId="{B5FF56EE-28BD-4CC6-927E-057F91BC2572}" type="pres">
      <dgm:prSet presAssocID="{DE7742C9-C22A-4F87-A18C-C01F3C305CF2}" presName="tSp" presStyleCnt="0"/>
      <dgm:spPr/>
    </dgm:pt>
    <dgm:pt modelId="{E3F7BC3A-230D-415A-8D2B-F61C5E317D25}" type="pres">
      <dgm:prSet presAssocID="{DE7742C9-C22A-4F87-A18C-C01F3C305CF2}" presName="bSp" presStyleCnt="0"/>
      <dgm:spPr/>
    </dgm:pt>
    <dgm:pt modelId="{93113B16-50C5-4D44-A15C-060FF0413A85}" type="pres">
      <dgm:prSet presAssocID="{DE7742C9-C22A-4F87-A18C-C01F3C305CF2}" presName="process" presStyleCnt="0"/>
      <dgm:spPr/>
    </dgm:pt>
    <dgm:pt modelId="{F6CA9575-3B5B-467F-84C3-7DEAA7A275E6}" type="pres">
      <dgm:prSet presAssocID="{FB15D4E4-FEAB-44BF-AC3C-C77568373190}" presName="composite1" presStyleCnt="0"/>
      <dgm:spPr/>
    </dgm:pt>
    <dgm:pt modelId="{19EADCD0-52F1-4252-8DFE-3530840339D0}" type="pres">
      <dgm:prSet presAssocID="{FB15D4E4-FEAB-44BF-AC3C-C77568373190}" presName="dummyNode1" presStyleLbl="node1" presStyleIdx="0" presStyleCnt="3"/>
      <dgm:spPr/>
    </dgm:pt>
    <dgm:pt modelId="{E9DAD0AC-20FC-4BDA-9461-121F42C0F5CA}" type="pres">
      <dgm:prSet presAssocID="{FB15D4E4-FEAB-44BF-AC3C-C77568373190}" presName="childNode1" presStyleLbl="bgAcc1" presStyleIdx="0" presStyleCnt="3">
        <dgm:presLayoutVars>
          <dgm:bulletEnabled val="1"/>
        </dgm:presLayoutVars>
      </dgm:prSet>
      <dgm:spPr/>
    </dgm:pt>
    <dgm:pt modelId="{CFE0479F-0FE3-4CEC-A451-EFC21E387476}" type="pres">
      <dgm:prSet presAssocID="{FB15D4E4-FEAB-44BF-AC3C-C77568373190}" presName="childNode1tx" presStyleLbl="bgAcc1" presStyleIdx="0" presStyleCnt="3">
        <dgm:presLayoutVars>
          <dgm:bulletEnabled val="1"/>
        </dgm:presLayoutVars>
      </dgm:prSet>
      <dgm:spPr/>
    </dgm:pt>
    <dgm:pt modelId="{776C8DCE-D86C-47DF-927E-FE65EE005E50}" type="pres">
      <dgm:prSet presAssocID="{FB15D4E4-FEAB-44BF-AC3C-C77568373190}" presName="parentNode1" presStyleLbl="node1" presStyleIdx="0" presStyleCnt="3">
        <dgm:presLayoutVars>
          <dgm:chMax val="1"/>
          <dgm:bulletEnabled val="1"/>
        </dgm:presLayoutVars>
      </dgm:prSet>
      <dgm:spPr/>
    </dgm:pt>
    <dgm:pt modelId="{6F378595-AE45-4A4A-A4DA-D78737F63E09}" type="pres">
      <dgm:prSet presAssocID="{FB15D4E4-FEAB-44BF-AC3C-C77568373190}" presName="connSite1" presStyleCnt="0"/>
      <dgm:spPr/>
    </dgm:pt>
    <dgm:pt modelId="{FAF8D41C-71D3-4E99-A3E5-57E206F03768}" type="pres">
      <dgm:prSet presAssocID="{3479895E-1F85-4998-B47C-31DE0869A16C}" presName="Name9" presStyleLbl="sibTrans2D1" presStyleIdx="0" presStyleCnt="2"/>
      <dgm:spPr/>
    </dgm:pt>
    <dgm:pt modelId="{9ED680AD-82BE-4F42-8771-13091D7FB7F9}" type="pres">
      <dgm:prSet presAssocID="{1467624F-6898-4C51-9962-62B69D10FF4C}" presName="composite2" presStyleCnt="0"/>
      <dgm:spPr/>
    </dgm:pt>
    <dgm:pt modelId="{8AB2A92D-7058-47A2-A56C-2759B408D3E5}" type="pres">
      <dgm:prSet presAssocID="{1467624F-6898-4C51-9962-62B69D10FF4C}" presName="dummyNode2" presStyleLbl="node1" presStyleIdx="0" presStyleCnt="3"/>
      <dgm:spPr/>
    </dgm:pt>
    <dgm:pt modelId="{91598285-CD74-4093-8E77-5751D64A9873}" type="pres">
      <dgm:prSet presAssocID="{1467624F-6898-4C51-9962-62B69D10FF4C}" presName="childNode2" presStyleLbl="bgAcc1" presStyleIdx="1" presStyleCnt="3">
        <dgm:presLayoutVars>
          <dgm:bulletEnabled val="1"/>
        </dgm:presLayoutVars>
      </dgm:prSet>
      <dgm:spPr/>
    </dgm:pt>
    <dgm:pt modelId="{07DA337A-F7A3-44CC-B26F-D1BACE28AC0A}" type="pres">
      <dgm:prSet presAssocID="{1467624F-6898-4C51-9962-62B69D10FF4C}" presName="childNode2tx" presStyleLbl="bgAcc1" presStyleIdx="1" presStyleCnt="3">
        <dgm:presLayoutVars>
          <dgm:bulletEnabled val="1"/>
        </dgm:presLayoutVars>
      </dgm:prSet>
      <dgm:spPr/>
    </dgm:pt>
    <dgm:pt modelId="{B698D622-DEE5-41DA-89D8-B951B6EE436C}" type="pres">
      <dgm:prSet presAssocID="{1467624F-6898-4C51-9962-62B69D10FF4C}" presName="parentNode2" presStyleLbl="node1" presStyleIdx="1" presStyleCnt="3">
        <dgm:presLayoutVars>
          <dgm:chMax val="0"/>
          <dgm:bulletEnabled val="1"/>
        </dgm:presLayoutVars>
      </dgm:prSet>
      <dgm:spPr/>
    </dgm:pt>
    <dgm:pt modelId="{6E87167E-8AC5-4AF1-8C9B-72C5D3F0C511}" type="pres">
      <dgm:prSet presAssocID="{1467624F-6898-4C51-9962-62B69D10FF4C}" presName="connSite2" presStyleCnt="0"/>
      <dgm:spPr/>
    </dgm:pt>
    <dgm:pt modelId="{B72D0F48-76C7-41AE-8DFA-617C44E893DF}" type="pres">
      <dgm:prSet presAssocID="{9C943AA0-3C80-4FE4-A647-A6C553A688C2}" presName="Name18" presStyleLbl="sibTrans2D1" presStyleIdx="1" presStyleCnt="2"/>
      <dgm:spPr/>
    </dgm:pt>
    <dgm:pt modelId="{013A5381-1119-4A8F-AFE0-CEBADDD1E590}" type="pres">
      <dgm:prSet presAssocID="{C7B19490-B980-49B4-8726-3DF09916D641}" presName="composite1" presStyleCnt="0"/>
      <dgm:spPr/>
    </dgm:pt>
    <dgm:pt modelId="{384EB5A7-4418-4240-B719-8EC1A33BA7E9}" type="pres">
      <dgm:prSet presAssocID="{C7B19490-B980-49B4-8726-3DF09916D641}" presName="dummyNode1" presStyleLbl="node1" presStyleIdx="1" presStyleCnt="3"/>
      <dgm:spPr/>
    </dgm:pt>
    <dgm:pt modelId="{5107E966-ADFC-44B0-AA84-63C2F30B02FC}" type="pres">
      <dgm:prSet presAssocID="{C7B19490-B980-49B4-8726-3DF09916D641}" presName="childNode1" presStyleLbl="bgAcc1" presStyleIdx="2" presStyleCnt="3">
        <dgm:presLayoutVars>
          <dgm:bulletEnabled val="1"/>
        </dgm:presLayoutVars>
      </dgm:prSet>
      <dgm:spPr/>
    </dgm:pt>
    <dgm:pt modelId="{E0D53830-87BD-4D63-9183-FA11BF728268}" type="pres">
      <dgm:prSet presAssocID="{C7B19490-B980-49B4-8726-3DF09916D641}" presName="childNode1tx" presStyleLbl="bgAcc1" presStyleIdx="2" presStyleCnt="3">
        <dgm:presLayoutVars>
          <dgm:bulletEnabled val="1"/>
        </dgm:presLayoutVars>
      </dgm:prSet>
      <dgm:spPr/>
    </dgm:pt>
    <dgm:pt modelId="{9AE7AF78-57A3-46A9-AED7-D8DF1F68DDB0}" type="pres">
      <dgm:prSet presAssocID="{C7B19490-B980-49B4-8726-3DF09916D641}" presName="parentNode1" presStyleLbl="node1" presStyleIdx="2" presStyleCnt="3">
        <dgm:presLayoutVars>
          <dgm:chMax val="1"/>
          <dgm:bulletEnabled val="1"/>
        </dgm:presLayoutVars>
      </dgm:prSet>
      <dgm:spPr/>
    </dgm:pt>
    <dgm:pt modelId="{71C6E1E3-BE26-4188-A1A6-BFBAE64058D1}" type="pres">
      <dgm:prSet presAssocID="{C7B19490-B980-49B4-8726-3DF09916D641}" presName="connSite1" presStyleCnt="0"/>
      <dgm:spPr/>
    </dgm:pt>
  </dgm:ptLst>
  <dgm:cxnLst>
    <dgm:cxn modelId="{5529EE31-DCCD-49B5-98AC-DAD7D321E00D}" type="presOf" srcId="{3479895E-1F85-4998-B47C-31DE0869A16C}" destId="{FAF8D41C-71D3-4E99-A3E5-57E206F03768}" srcOrd="0" destOrd="0" presId="urn:microsoft.com/office/officeart/2005/8/layout/hProcess4"/>
    <dgm:cxn modelId="{A2A25D6B-80B4-4EC1-B2AC-A926935389E9}" type="presOf" srcId="{D8D7CD63-A07E-479A-AF15-9610116B9C07}" destId="{5107E966-ADFC-44B0-AA84-63C2F30B02FC}" srcOrd="0" destOrd="2" presId="urn:microsoft.com/office/officeart/2005/8/layout/hProcess4"/>
    <dgm:cxn modelId="{0CAB9C6C-3D38-44F5-8C12-10BD7F2E3B87}" type="presOf" srcId="{FB15D4E4-FEAB-44BF-AC3C-C77568373190}" destId="{776C8DCE-D86C-47DF-927E-FE65EE005E50}" srcOrd="0" destOrd="0" presId="urn:microsoft.com/office/officeart/2005/8/layout/hProcess4"/>
    <dgm:cxn modelId="{8F8FB9E0-08F5-44FF-93A1-331431643721}" type="presOf" srcId="{55F36594-2CE4-4CBF-A154-92A716CC81AF}" destId="{CFE0479F-0FE3-4CEC-A451-EFC21E387476}" srcOrd="1" destOrd="1" presId="urn:microsoft.com/office/officeart/2005/8/layout/hProcess4"/>
    <dgm:cxn modelId="{507820A3-8FFB-4AB9-9FBF-FDA15D6AF41C}" srcId="{C7B19490-B980-49B4-8726-3DF09916D641}" destId="{D8D7CD63-A07E-479A-AF15-9610116B9C07}" srcOrd="2" destOrd="0" parTransId="{EB367D87-F989-48C7-B720-280F09AB50FA}" sibTransId="{F845B383-E9BF-4FDF-8AC0-8D4F6386B1A8}"/>
    <dgm:cxn modelId="{3B3288F5-0B1B-4448-BEE6-B323588DE390}" type="presOf" srcId="{F5E6BCE4-1BE9-4903-B610-18623E513251}" destId="{5107E966-ADFC-44B0-AA84-63C2F30B02FC}" srcOrd="0" destOrd="1" presId="urn:microsoft.com/office/officeart/2005/8/layout/hProcess4"/>
    <dgm:cxn modelId="{7685AA9D-0E59-4AB1-AEF6-BD68DE55230D}" srcId="{FB15D4E4-FEAB-44BF-AC3C-C77568373190}" destId="{55F36594-2CE4-4CBF-A154-92A716CC81AF}" srcOrd="1" destOrd="0" parTransId="{7FEFECBD-441F-41C5-9666-70DB0944B3C9}" sibTransId="{9A0EE5B7-1C86-40A0-846C-178055D05C27}"/>
    <dgm:cxn modelId="{CCB24FE1-D9AB-45D5-A0F0-B1A7594630DC}" type="presOf" srcId="{3F3C22C2-311E-4E0C-8010-C435667FCA7D}" destId="{07DA337A-F7A3-44CC-B26F-D1BACE28AC0A}" srcOrd="1" destOrd="1" presId="urn:microsoft.com/office/officeart/2005/8/layout/hProcess4"/>
    <dgm:cxn modelId="{225C71DD-08A9-4232-9947-2F2478000BBD}" type="presOf" srcId="{DE7742C9-C22A-4F87-A18C-C01F3C305CF2}" destId="{0CD67566-E204-483B-AD1A-951A08DE548E}" srcOrd="0" destOrd="0" presId="urn:microsoft.com/office/officeart/2005/8/layout/hProcess4"/>
    <dgm:cxn modelId="{B6C924A0-7A5F-4386-9306-87920A584DC9}" srcId="{DE7742C9-C22A-4F87-A18C-C01F3C305CF2}" destId="{C7B19490-B980-49B4-8726-3DF09916D641}" srcOrd="2" destOrd="0" parTransId="{5DFF9567-0A00-4B92-A537-28E345D78DCA}" sibTransId="{222674FB-56DD-48CE-AA95-205FBF109B8E}"/>
    <dgm:cxn modelId="{F2BD35AF-FBCD-4452-BDE7-5035123FAA94}" type="presOf" srcId="{3F3C22C2-311E-4E0C-8010-C435667FCA7D}" destId="{91598285-CD74-4093-8E77-5751D64A9873}" srcOrd="0" destOrd="1" presId="urn:microsoft.com/office/officeart/2005/8/layout/hProcess4"/>
    <dgm:cxn modelId="{840C5E47-7949-4A50-94F5-F75225EB7F4A}" type="presOf" srcId="{AAB01B19-7C02-412D-B8F6-33CD7FE4E763}" destId="{5107E966-ADFC-44B0-AA84-63C2F30B02FC}" srcOrd="0" destOrd="0" presId="urn:microsoft.com/office/officeart/2005/8/layout/hProcess4"/>
    <dgm:cxn modelId="{A70AD82C-85AE-4B8A-9407-384BE0B34E79}" srcId="{1467624F-6898-4C51-9962-62B69D10FF4C}" destId="{3F3C22C2-311E-4E0C-8010-C435667FCA7D}" srcOrd="1" destOrd="0" parTransId="{BB42389A-1363-46B9-BE23-8AD1B2275358}" sibTransId="{012672E0-1FE6-4058-A2C5-74B384F89338}"/>
    <dgm:cxn modelId="{7F32191B-61AC-4195-9DD4-349F7330A698}" srcId="{FB15D4E4-FEAB-44BF-AC3C-C77568373190}" destId="{B024923A-0E6E-45AE-BF0F-B6DFAC94A1CA}" srcOrd="0" destOrd="0" parTransId="{717FCC88-E220-40A5-8136-9FDE90AD9568}" sibTransId="{A33BB6B8-7C5F-4F1C-9C66-9949417FBC78}"/>
    <dgm:cxn modelId="{802467D0-19B1-4456-AF32-694EC73768D8}" type="presOf" srcId="{F5E6BCE4-1BE9-4903-B610-18623E513251}" destId="{E0D53830-87BD-4D63-9183-FA11BF728268}" srcOrd="1" destOrd="1" presId="urn:microsoft.com/office/officeart/2005/8/layout/hProcess4"/>
    <dgm:cxn modelId="{040997A7-440C-4F35-91D8-469D480AFA88}" type="presOf" srcId="{52037FFC-55AD-4CD1-BF10-9B07C6E77B5C}" destId="{91598285-CD74-4093-8E77-5751D64A9873}" srcOrd="0" destOrd="0" presId="urn:microsoft.com/office/officeart/2005/8/layout/hProcess4"/>
    <dgm:cxn modelId="{D481EE78-AE87-47FF-8F50-93BB5A5B73F1}" type="presOf" srcId="{52037FFC-55AD-4CD1-BF10-9B07C6E77B5C}" destId="{07DA337A-F7A3-44CC-B26F-D1BACE28AC0A}" srcOrd="1" destOrd="0" presId="urn:microsoft.com/office/officeart/2005/8/layout/hProcess4"/>
    <dgm:cxn modelId="{F13355D4-6FE3-4FF9-B530-E8921A5B0920}" type="presOf" srcId="{B024923A-0E6E-45AE-BF0F-B6DFAC94A1CA}" destId="{E9DAD0AC-20FC-4BDA-9461-121F42C0F5CA}" srcOrd="0" destOrd="0" presId="urn:microsoft.com/office/officeart/2005/8/layout/hProcess4"/>
    <dgm:cxn modelId="{FC4C42F8-B3AD-44DA-BE11-8ECA38899A78}" srcId="{C7B19490-B980-49B4-8726-3DF09916D641}" destId="{AAB01B19-7C02-412D-B8F6-33CD7FE4E763}" srcOrd="0" destOrd="0" parTransId="{1E0A7CCA-247E-4A81-828A-667518412447}" sibTransId="{2FD50A5D-BD1D-403A-9067-150E7CF5FC26}"/>
    <dgm:cxn modelId="{9A12AD56-1D8D-40C5-B83F-E762342BECD2}" srcId="{FB15D4E4-FEAB-44BF-AC3C-C77568373190}" destId="{054F26DC-52C2-479C-9511-09D5FFF81AA7}" srcOrd="2" destOrd="0" parTransId="{90D384FC-1F2F-4112-8423-F72D435282D5}" sibTransId="{EE85A116-3FB4-4C51-A95C-B3EFF3BF61E3}"/>
    <dgm:cxn modelId="{8CAAF532-EC24-47E5-8CAD-2B92EBF0B127}" type="presOf" srcId="{054F26DC-52C2-479C-9511-09D5FFF81AA7}" destId="{CFE0479F-0FE3-4CEC-A451-EFC21E387476}" srcOrd="1" destOrd="2" presId="urn:microsoft.com/office/officeart/2005/8/layout/hProcess4"/>
    <dgm:cxn modelId="{3F20CE4E-A43E-4190-AC50-C9E7B35F9F74}" srcId="{1467624F-6898-4C51-9962-62B69D10FF4C}" destId="{771182DC-70C4-4F02-A797-D3828EB3EF35}" srcOrd="2" destOrd="0" parTransId="{72380409-A9C9-41A4-832E-D6746AE51EE0}" sibTransId="{64919B8F-6449-42CA-A58E-2C43C3D8226A}"/>
    <dgm:cxn modelId="{6589F04C-612F-4332-941E-52BF2F14A03B}" type="presOf" srcId="{B024923A-0E6E-45AE-BF0F-B6DFAC94A1CA}" destId="{CFE0479F-0FE3-4CEC-A451-EFC21E387476}" srcOrd="1" destOrd="0" presId="urn:microsoft.com/office/officeart/2005/8/layout/hProcess4"/>
    <dgm:cxn modelId="{3B1D9C81-04C6-45EB-8A53-C856A6889178}" type="presOf" srcId="{9C943AA0-3C80-4FE4-A647-A6C553A688C2}" destId="{B72D0F48-76C7-41AE-8DFA-617C44E893DF}" srcOrd="0" destOrd="0" presId="urn:microsoft.com/office/officeart/2005/8/layout/hProcess4"/>
    <dgm:cxn modelId="{29D272F1-649B-49F7-ADEF-F5091E5FCB5A}" type="presOf" srcId="{D8D7CD63-A07E-479A-AF15-9610116B9C07}" destId="{E0D53830-87BD-4D63-9183-FA11BF728268}" srcOrd="1" destOrd="2" presId="urn:microsoft.com/office/officeart/2005/8/layout/hProcess4"/>
    <dgm:cxn modelId="{6BF5377B-F175-401F-B21B-6083F73690D8}" type="presOf" srcId="{771182DC-70C4-4F02-A797-D3828EB3EF35}" destId="{91598285-CD74-4093-8E77-5751D64A9873}" srcOrd="0" destOrd="2" presId="urn:microsoft.com/office/officeart/2005/8/layout/hProcess4"/>
    <dgm:cxn modelId="{F0DCE57D-9BAC-40B8-BB98-FDE923177B90}" type="presOf" srcId="{054F26DC-52C2-479C-9511-09D5FFF81AA7}" destId="{E9DAD0AC-20FC-4BDA-9461-121F42C0F5CA}" srcOrd="0" destOrd="2" presId="urn:microsoft.com/office/officeart/2005/8/layout/hProcess4"/>
    <dgm:cxn modelId="{A062DEFB-A640-42D3-8DA8-BE010D8C2A67}" type="presOf" srcId="{1467624F-6898-4C51-9962-62B69D10FF4C}" destId="{B698D622-DEE5-41DA-89D8-B951B6EE436C}" srcOrd="0" destOrd="0" presId="urn:microsoft.com/office/officeart/2005/8/layout/hProcess4"/>
    <dgm:cxn modelId="{78EFF060-2934-4A0E-9F31-7A41E3ADD989}" srcId="{DE7742C9-C22A-4F87-A18C-C01F3C305CF2}" destId="{FB15D4E4-FEAB-44BF-AC3C-C77568373190}" srcOrd="0" destOrd="0" parTransId="{A159E5E7-1461-47BE-BEDA-92CB5D05F0EE}" sibTransId="{3479895E-1F85-4998-B47C-31DE0869A16C}"/>
    <dgm:cxn modelId="{06FD29AE-4AB9-4C9C-A1BC-7587D990578C}" srcId="{C7B19490-B980-49B4-8726-3DF09916D641}" destId="{F5E6BCE4-1BE9-4903-B610-18623E513251}" srcOrd="1" destOrd="0" parTransId="{EE46B7F2-CB0C-44C7-9F7C-F10F5C70F6B0}" sibTransId="{5DEE18AE-5227-442D-8B50-DE3958F05E49}"/>
    <dgm:cxn modelId="{FC7EF8FA-54EB-4A27-A5F2-C68883D0FFB7}" type="presOf" srcId="{771182DC-70C4-4F02-A797-D3828EB3EF35}" destId="{07DA337A-F7A3-44CC-B26F-D1BACE28AC0A}" srcOrd="1" destOrd="2" presId="urn:microsoft.com/office/officeart/2005/8/layout/hProcess4"/>
    <dgm:cxn modelId="{D696C023-4232-4CBD-8836-C4472038C2E5}" srcId="{1467624F-6898-4C51-9962-62B69D10FF4C}" destId="{52037FFC-55AD-4CD1-BF10-9B07C6E77B5C}" srcOrd="0" destOrd="0" parTransId="{64B13B9C-EFA6-4036-A034-903DA85C2A02}" sibTransId="{24AE6884-BDDE-4E76-944D-2B65E8FCD256}"/>
    <dgm:cxn modelId="{0484552C-6801-4B96-9742-CFE2558C13A6}" srcId="{DE7742C9-C22A-4F87-A18C-C01F3C305CF2}" destId="{1467624F-6898-4C51-9962-62B69D10FF4C}" srcOrd="1" destOrd="0" parTransId="{DD5EA324-F860-4516-AA93-65BF337E6A23}" sibTransId="{9C943AA0-3C80-4FE4-A647-A6C553A688C2}"/>
    <dgm:cxn modelId="{DCE55F49-983A-4223-8977-D30E09B2A00A}" type="presOf" srcId="{AAB01B19-7C02-412D-B8F6-33CD7FE4E763}" destId="{E0D53830-87BD-4D63-9183-FA11BF728268}" srcOrd="1" destOrd="0" presId="urn:microsoft.com/office/officeart/2005/8/layout/hProcess4"/>
    <dgm:cxn modelId="{AD76982A-4524-4BCB-9FF1-80E36990FEF6}" type="presOf" srcId="{C7B19490-B980-49B4-8726-3DF09916D641}" destId="{9AE7AF78-57A3-46A9-AED7-D8DF1F68DDB0}" srcOrd="0" destOrd="0" presId="urn:microsoft.com/office/officeart/2005/8/layout/hProcess4"/>
    <dgm:cxn modelId="{50FA117D-CAD1-4874-92BC-CB2174B9AD71}" type="presOf" srcId="{55F36594-2CE4-4CBF-A154-92A716CC81AF}" destId="{E9DAD0AC-20FC-4BDA-9461-121F42C0F5CA}" srcOrd="0" destOrd="1" presId="urn:microsoft.com/office/officeart/2005/8/layout/hProcess4"/>
    <dgm:cxn modelId="{ECC5FEEB-86CD-4069-9118-75031BE38AC6}" type="presParOf" srcId="{0CD67566-E204-483B-AD1A-951A08DE548E}" destId="{B5FF56EE-28BD-4CC6-927E-057F91BC2572}" srcOrd="0" destOrd="0" presId="urn:microsoft.com/office/officeart/2005/8/layout/hProcess4"/>
    <dgm:cxn modelId="{0357ABFB-EF4A-47F0-8B73-61A409B3AB5D}" type="presParOf" srcId="{0CD67566-E204-483B-AD1A-951A08DE548E}" destId="{E3F7BC3A-230D-415A-8D2B-F61C5E317D25}" srcOrd="1" destOrd="0" presId="urn:microsoft.com/office/officeart/2005/8/layout/hProcess4"/>
    <dgm:cxn modelId="{71B8EDD9-3C03-4B1B-8F0C-868E75C24B33}" type="presParOf" srcId="{0CD67566-E204-483B-AD1A-951A08DE548E}" destId="{93113B16-50C5-4D44-A15C-060FF0413A85}" srcOrd="2" destOrd="0" presId="urn:microsoft.com/office/officeart/2005/8/layout/hProcess4"/>
    <dgm:cxn modelId="{411B623F-DE5F-45ED-A2F6-A89FEB3AD8DC}" type="presParOf" srcId="{93113B16-50C5-4D44-A15C-060FF0413A85}" destId="{F6CA9575-3B5B-467F-84C3-7DEAA7A275E6}" srcOrd="0" destOrd="0" presId="urn:microsoft.com/office/officeart/2005/8/layout/hProcess4"/>
    <dgm:cxn modelId="{D66CF95A-BF37-46B0-9973-65001B9914E4}" type="presParOf" srcId="{F6CA9575-3B5B-467F-84C3-7DEAA7A275E6}" destId="{19EADCD0-52F1-4252-8DFE-3530840339D0}" srcOrd="0" destOrd="0" presId="urn:microsoft.com/office/officeart/2005/8/layout/hProcess4"/>
    <dgm:cxn modelId="{A26A97F5-AEBC-492C-9A1B-CB0D1DE45CFB}" type="presParOf" srcId="{F6CA9575-3B5B-467F-84C3-7DEAA7A275E6}" destId="{E9DAD0AC-20FC-4BDA-9461-121F42C0F5CA}" srcOrd="1" destOrd="0" presId="urn:microsoft.com/office/officeart/2005/8/layout/hProcess4"/>
    <dgm:cxn modelId="{7429C6AA-9368-4ECF-9760-9B41A7BA0E47}" type="presParOf" srcId="{F6CA9575-3B5B-467F-84C3-7DEAA7A275E6}" destId="{CFE0479F-0FE3-4CEC-A451-EFC21E387476}" srcOrd="2" destOrd="0" presId="urn:microsoft.com/office/officeart/2005/8/layout/hProcess4"/>
    <dgm:cxn modelId="{E678FF0F-5C8D-45FF-AFC5-A2CD16901A02}" type="presParOf" srcId="{F6CA9575-3B5B-467F-84C3-7DEAA7A275E6}" destId="{776C8DCE-D86C-47DF-927E-FE65EE005E50}" srcOrd="3" destOrd="0" presId="urn:microsoft.com/office/officeart/2005/8/layout/hProcess4"/>
    <dgm:cxn modelId="{D1D7224B-3C4B-410F-A225-DE91902553F5}" type="presParOf" srcId="{F6CA9575-3B5B-467F-84C3-7DEAA7A275E6}" destId="{6F378595-AE45-4A4A-A4DA-D78737F63E09}" srcOrd="4" destOrd="0" presId="urn:microsoft.com/office/officeart/2005/8/layout/hProcess4"/>
    <dgm:cxn modelId="{8FB33ED3-EEF7-4B9D-8F65-A867B4F1696E}" type="presParOf" srcId="{93113B16-50C5-4D44-A15C-060FF0413A85}" destId="{FAF8D41C-71D3-4E99-A3E5-57E206F03768}" srcOrd="1" destOrd="0" presId="urn:microsoft.com/office/officeart/2005/8/layout/hProcess4"/>
    <dgm:cxn modelId="{7C427D3F-C386-47FC-A9DD-316A9BAE7B07}" type="presParOf" srcId="{93113B16-50C5-4D44-A15C-060FF0413A85}" destId="{9ED680AD-82BE-4F42-8771-13091D7FB7F9}" srcOrd="2" destOrd="0" presId="urn:microsoft.com/office/officeart/2005/8/layout/hProcess4"/>
    <dgm:cxn modelId="{24B2CC20-EAEC-4533-97FC-56B74E9847A5}" type="presParOf" srcId="{9ED680AD-82BE-4F42-8771-13091D7FB7F9}" destId="{8AB2A92D-7058-47A2-A56C-2759B408D3E5}" srcOrd="0" destOrd="0" presId="urn:microsoft.com/office/officeart/2005/8/layout/hProcess4"/>
    <dgm:cxn modelId="{96D4373E-25CC-4866-AE69-78999848036F}" type="presParOf" srcId="{9ED680AD-82BE-4F42-8771-13091D7FB7F9}" destId="{91598285-CD74-4093-8E77-5751D64A9873}" srcOrd="1" destOrd="0" presId="urn:microsoft.com/office/officeart/2005/8/layout/hProcess4"/>
    <dgm:cxn modelId="{47C9F66E-23EA-44EC-8249-F69FB03CAEE4}" type="presParOf" srcId="{9ED680AD-82BE-4F42-8771-13091D7FB7F9}" destId="{07DA337A-F7A3-44CC-B26F-D1BACE28AC0A}" srcOrd="2" destOrd="0" presId="urn:microsoft.com/office/officeart/2005/8/layout/hProcess4"/>
    <dgm:cxn modelId="{3C8BE64B-A648-4552-9118-2660CF13BC44}" type="presParOf" srcId="{9ED680AD-82BE-4F42-8771-13091D7FB7F9}" destId="{B698D622-DEE5-41DA-89D8-B951B6EE436C}" srcOrd="3" destOrd="0" presId="urn:microsoft.com/office/officeart/2005/8/layout/hProcess4"/>
    <dgm:cxn modelId="{41FE2415-EC8B-4111-87DB-4B65C6C44718}" type="presParOf" srcId="{9ED680AD-82BE-4F42-8771-13091D7FB7F9}" destId="{6E87167E-8AC5-4AF1-8C9B-72C5D3F0C511}" srcOrd="4" destOrd="0" presId="urn:microsoft.com/office/officeart/2005/8/layout/hProcess4"/>
    <dgm:cxn modelId="{35C7003E-E1AB-4C52-A9D4-532E8341281F}" type="presParOf" srcId="{93113B16-50C5-4D44-A15C-060FF0413A85}" destId="{B72D0F48-76C7-41AE-8DFA-617C44E893DF}" srcOrd="3" destOrd="0" presId="urn:microsoft.com/office/officeart/2005/8/layout/hProcess4"/>
    <dgm:cxn modelId="{CBDB1E81-34D5-4009-9430-D5376C1C3133}" type="presParOf" srcId="{93113B16-50C5-4D44-A15C-060FF0413A85}" destId="{013A5381-1119-4A8F-AFE0-CEBADDD1E590}" srcOrd="4" destOrd="0" presId="urn:microsoft.com/office/officeart/2005/8/layout/hProcess4"/>
    <dgm:cxn modelId="{5135873E-B8FC-4A71-9798-F6A9B7AD6C39}" type="presParOf" srcId="{013A5381-1119-4A8F-AFE0-CEBADDD1E590}" destId="{384EB5A7-4418-4240-B719-8EC1A33BA7E9}" srcOrd="0" destOrd="0" presId="urn:microsoft.com/office/officeart/2005/8/layout/hProcess4"/>
    <dgm:cxn modelId="{7BBED403-29D4-40B3-A91B-8B6FF2CC1AF3}" type="presParOf" srcId="{013A5381-1119-4A8F-AFE0-CEBADDD1E590}" destId="{5107E966-ADFC-44B0-AA84-63C2F30B02FC}" srcOrd="1" destOrd="0" presId="urn:microsoft.com/office/officeart/2005/8/layout/hProcess4"/>
    <dgm:cxn modelId="{083AD492-0545-44FC-8E45-B03503EC7501}" type="presParOf" srcId="{013A5381-1119-4A8F-AFE0-CEBADDD1E590}" destId="{E0D53830-87BD-4D63-9183-FA11BF728268}" srcOrd="2" destOrd="0" presId="urn:microsoft.com/office/officeart/2005/8/layout/hProcess4"/>
    <dgm:cxn modelId="{843A8A89-D43D-498E-9687-EC216C6DF148}" type="presParOf" srcId="{013A5381-1119-4A8F-AFE0-CEBADDD1E590}" destId="{9AE7AF78-57A3-46A9-AED7-D8DF1F68DDB0}" srcOrd="3" destOrd="0" presId="urn:microsoft.com/office/officeart/2005/8/layout/hProcess4"/>
    <dgm:cxn modelId="{0FDFE115-AF82-4071-B8EA-8470AED425E1}" type="presParOf" srcId="{013A5381-1119-4A8F-AFE0-CEBADDD1E590}" destId="{71C6E1E3-BE26-4188-A1A6-BFBAE64058D1}"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AEA64F-F99C-4927-96D5-02168E31A8FE}"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B534BED1-57B6-455A-B431-C8BBD52D8AA4}">
      <dgm:prSet phldrT="[Text]"/>
      <dgm:spPr/>
      <dgm:t>
        <a:bodyPr/>
        <a:lstStyle/>
        <a:p>
          <a:r>
            <a:rPr lang="en-US" dirty="0" smtClean="0"/>
            <a:t>Reviewer</a:t>
          </a:r>
          <a:endParaRPr lang="en-US" dirty="0"/>
        </a:p>
      </dgm:t>
    </dgm:pt>
    <dgm:pt modelId="{9B2D357B-1575-4FB3-9DD7-BD00E9F8BAE9}" type="parTrans" cxnId="{1B5DF492-1E35-4BA2-AD3A-92A567E05951}">
      <dgm:prSet/>
      <dgm:spPr/>
      <dgm:t>
        <a:bodyPr/>
        <a:lstStyle/>
        <a:p>
          <a:endParaRPr lang="en-US"/>
        </a:p>
      </dgm:t>
    </dgm:pt>
    <dgm:pt modelId="{529604C0-A947-4238-A220-AC8732492125}" type="sibTrans" cxnId="{1B5DF492-1E35-4BA2-AD3A-92A567E05951}">
      <dgm:prSet/>
      <dgm:spPr/>
      <dgm:t>
        <a:bodyPr/>
        <a:lstStyle/>
        <a:p>
          <a:endParaRPr lang="en-US"/>
        </a:p>
      </dgm:t>
    </dgm:pt>
    <dgm:pt modelId="{FE2375AF-0434-43B7-A475-37B328ACD055}">
      <dgm:prSet phldrT="[Text]"/>
      <dgm:spPr/>
      <dgm:t>
        <a:bodyPr/>
        <a:lstStyle/>
        <a:p>
          <a:r>
            <a:rPr lang="en-US" dirty="0" smtClean="0"/>
            <a:t>T-L Editor</a:t>
          </a:r>
          <a:endParaRPr lang="en-US" dirty="0"/>
        </a:p>
      </dgm:t>
    </dgm:pt>
    <dgm:pt modelId="{4C28B526-2F55-4357-A140-6F431147DC61}" type="parTrans" cxnId="{F9659B68-679D-473B-8000-583EA800A36C}">
      <dgm:prSet/>
      <dgm:spPr/>
      <dgm:t>
        <a:bodyPr/>
        <a:lstStyle/>
        <a:p>
          <a:endParaRPr lang="en-US"/>
        </a:p>
      </dgm:t>
    </dgm:pt>
    <dgm:pt modelId="{7FC6320B-84F1-4412-B2FB-AF6C44ACDDDE}" type="sibTrans" cxnId="{F9659B68-679D-473B-8000-583EA800A36C}">
      <dgm:prSet/>
      <dgm:spPr/>
      <dgm:t>
        <a:bodyPr/>
        <a:lstStyle/>
        <a:p>
          <a:endParaRPr lang="en-US"/>
        </a:p>
      </dgm:t>
    </dgm:pt>
    <dgm:pt modelId="{687909A6-1236-4D89-99EB-A44CEBDD1B90}">
      <dgm:prSet phldrT="[Text]"/>
      <dgm:spPr/>
      <dgm:t>
        <a:bodyPr/>
        <a:lstStyle/>
        <a:p>
          <a:r>
            <a:rPr lang="en-US" dirty="0" smtClean="0"/>
            <a:t>Senior Editor</a:t>
          </a:r>
          <a:endParaRPr lang="en-US" dirty="0"/>
        </a:p>
      </dgm:t>
    </dgm:pt>
    <dgm:pt modelId="{3C4FB2BE-B4DE-4AF4-B885-5C9C516A686A}" type="parTrans" cxnId="{1EC4E223-F0FD-4FD7-95A0-1AC116DD7420}">
      <dgm:prSet/>
      <dgm:spPr/>
      <dgm:t>
        <a:bodyPr/>
        <a:lstStyle/>
        <a:p>
          <a:endParaRPr lang="en-US"/>
        </a:p>
      </dgm:t>
    </dgm:pt>
    <dgm:pt modelId="{6E9ED404-D567-4EF5-A461-F5FF0871FB2E}" type="sibTrans" cxnId="{1EC4E223-F0FD-4FD7-95A0-1AC116DD7420}">
      <dgm:prSet/>
      <dgm:spPr/>
      <dgm:t>
        <a:bodyPr/>
        <a:lstStyle/>
        <a:p>
          <a:endParaRPr lang="en-US"/>
        </a:p>
      </dgm:t>
    </dgm:pt>
    <dgm:pt modelId="{EFAE889B-37F0-4486-A603-8C906502A56F}">
      <dgm:prSet phldrT="[Text]"/>
      <dgm:spPr/>
      <dgm:t>
        <a:bodyPr/>
        <a:lstStyle/>
        <a:p>
          <a:r>
            <a:rPr lang="en-US" dirty="0" smtClean="0"/>
            <a:t>Editor-in-Chief</a:t>
          </a:r>
        </a:p>
        <a:p>
          <a:r>
            <a:rPr lang="en-US" dirty="0" smtClean="0"/>
            <a:t>Read-Comment-Advise-Decide</a:t>
          </a:r>
          <a:endParaRPr lang="en-US" dirty="0"/>
        </a:p>
      </dgm:t>
    </dgm:pt>
    <dgm:pt modelId="{45349908-92B0-4945-99C4-CA3489B3A5F6}" type="parTrans" cxnId="{5895DB3C-5469-4EA6-80D2-B4C2DC31A41A}">
      <dgm:prSet/>
      <dgm:spPr/>
      <dgm:t>
        <a:bodyPr/>
        <a:lstStyle/>
        <a:p>
          <a:endParaRPr lang="en-US"/>
        </a:p>
      </dgm:t>
    </dgm:pt>
    <dgm:pt modelId="{9A7B1536-46D6-4AA7-B848-3D1718ACABEC}" type="sibTrans" cxnId="{5895DB3C-5469-4EA6-80D2-B4C2DC31A41A}">
      <dgm:prSet/>
      <dgm:spPr/>
      <dgm:t>
        <a:bodyPr/>
        <a:lstStyle/>
        <a:p>
          <a:endParaRPr lang="en-US"/>
        </a:p>
      </dgm:t>
    </dgm:pt>
    <dgm:pt modelId="{28C0D385-2CC9-46C1-B154-4500056A4FF3}" type="pres">
      <dgm:prSet presAssocID="{20AEA64F-F99C-4927-96D5-02168E31A8FE}" presName="Name0" presStyleCnt="0">
        <dgm:presLayoutVars>
          <dgm:chMax val="4"/>
          <dgm:resizeHandles val="exact"/>
        </dgm:presLayoutVars>
      </dgm:prSet>
      <dgm:spPr/>
    </dgm:pt>
    <dgm:pt modelId="{5E431D3C-C77C-4EE0-B3C7-ABCBEBD3B09A}" type="pres">
      <dgm:prSet presAssocID="{20AEA64F-F99C-4927-96D5-02168E31A8FE}" presName="ellipse" presStyleLbl="trBgShp" presStyleIdx="0" presStyleCnt="1"/>
      <dgm:spPr/>
    </dgm:pt>
    <dgm:pt modelId="{156AD735-F465-48B1-A586-D115D49C8C57}" type="pres">
      <dgm:prSet presAssocID="{20AEA64F-F99C-4927-96D5-02168E31A8FE}" presName="arrow1" presStyleLbl="fgShp" presStyleIdx="0" presStyleCnt="1"/>
      <dgm:spPr/>
    </dgm:pt>
    <dgm:pt modelId="{EEB056EC-A539-431A-9E9F-8E49DB56A75F}" type="pres">
      <dgm:prSet presAssocID="{20AEA64F-F99C-4927-96D5-02168E31A8FE}" presName="rectangle" presStyleLbl="revTx" presStyleIdx="0" presStyleCnt="1">
        <dgm:presLayoutVars>
          <dgm:bulletEnabled val="1"/>
        </dgm:presLayoutVars>
      </dgm:prSet>
      <dgm:spPr/>
      <dgm:t>
        <a:bodyPr/>
        <a:lstStyle/>
        <a:p>
          <a:endParaRPr lang="en-US"/>
        </a:p>
      </dgm:t>
    </dgm:pt>
    <dgm:pt modelId="{44716789-C2AB-4D9E-B060-B7510336AF62}" type="pres">
      <dgm:prSet presAssocID="{FE2375AF-0434-43B7-A475-37B328ACD055}" presName="item1" presStyleLbl="node1" presStyleIdx="0" presStyleCnt="3">
        <dgm:presLayoutVars>
          <dgm:bulletEnabled val="1"/>
        </dgm:presLayoutVars>
      </dgm:prSet>
      <dgm:spPr/>
      <dgm:t>
        <a:bodyPr/>
        <a:lstStyle/>
        <a:p>
          <a:endParaRPr lang="en-US"/>
        </a:p>
      </dgm:t>
    </dgm:pt>
    <dgm:pt modelId="{21673A8D-B783-4991-8A23-C5147A67600D}" type="pres">
      <dgm:prSet presAssocID="{687909A6-1236-4D89-99EB-A44CEBDD1B90}" presName="item2" presStyleLbl="node1" presStyleIdx="1" presStyleCnt="3">
        <dgm:presLayoutVars>
          <dgm:bulletEnabled val="1"/>
        </dgm:presLayoutVars>
      </dgm:prSet>
      <dgm:spPr/>
      <dgm:t>
        <a:bodyPr/>
        <a:lstStyle/>
        <a:p>
          <a:endParaRPr lang="en-US"/>
        </a:p>
      </dgm:t>
    </dgm:pt>
    <dgm:pt modelId="{29E86BE7-8350-4C68-BD5F-CBB349642EAE}" type="pres">
      <dgm:prSet presAssocID="{EFAE889B-37F0-4486-A603-8C906502A56F}" presName="item3" presStyleLbl="node1" presStyleIdx="2" presStyleCnt="3">
        <dgm:presLayoutVars>
          <dgm:bulletEnabled val="1"/>
        </dgm:presLayoutVars>
      </dgm:prSet>
      <dgm:spPr/>
    </dgm:pt>
    <dgm:pt modelId="{400282F8-C189-4517-9A36-25D1D1EA02BF}" type="pres">
      <dgm:prSet presAssocID="{20AEA64F-F99C-4927-96D5-02168E31A8FE}" presName="funnel" presStyleLbl="trAlignAcc1" presStyleIdx="0" presStyleCnt="1"/>
      <dgm:spPr/>
    </dgm:pt>
  </dgm:ptLst>
  <dgm:cxnLst>
    <dgm:cxn modelId="{E926F608-F492-4D61-908A-E8687D27601B}" type="presOf" srcId="{20AEA64F-F99C-4927-96D5-02168E31A8FE}" destId="{28C0D385-2CC9-46C1-B154-4500056A4FF3}" srcOrd="0" destOrd="0" presId="urn:microsoft.com/office/officeart/2005/8/layout/funnel1"/>
    <dgm:cxn modelId="{5895DB3C-5469-4EA6-80D2-B4C2DC31A41A}" srcId="{20AEA64F-F99C-4927-96D5-02168E31A8FE}" destId="{EFAE889B-37F0-4486-A603-8C906502A56F}" srcOrd="3" destOrd="0" parTransId="{45349908-92B0-4945-99C4-CA3489B3A5F6}" sibTransId="{9A7B1536-46D6-4AA7-B848-3D1718ACABEC}"/>
    <dgm:cxn modelId="{F9659B68-679D-473B-8000-583EA800A36C}" srcId="{20AEA64F-F99C-4927-96D5-02168E31A8FE}" destId="{FE2375AF-0434-43B7-A475-37B328ACD055}" srcOrd="1" destOrd="0" parTransId="{4C28B526-2F55-4357-A140-6F431147DC61}" sibTransId="{7FC6320B-84F1-4412-B2FB-AF6C44ACDDDE}"/>
    <dgm:cxn modelId="{880AF7C7-124D-4248-ABA0-A9A5F5E50AE4}" type="presOf" srcId="{687909A6-1236-4D89-99EB-A44CEBDD1B90}" destId="{44716789-C2AB-4D9E-B060-B7510336AF62}" srcOrd="0" destOrd="0" presId="urn:microsoft.com/office/officeart/2005/8/layout/funnel1"/>
    <dgm:cxn modelId="{1B5DF492-1E35-4BA2-AD3A-92A567E05951}" srcId="{20AEA64F-F99C-4927-96D5-02168E31A8FE}" destId="{B534BED1-57B6-455A-B431-C8BBD52D8AA4}" srcOrd="0" destOrd="0" parTransId="{9B2D357B-1575-4FB3-9DD7-BD00E9F8BAE9}" sibTransId="{529604C0-A947-4238-A220-AC8732492125}"/>
    <dgm:cxn modelId="{9B0A0129-E286-4D88-A0F7-8934C3936280}" type="presOf" srcId="{B534BED1-57B6-455A-B431-C8BBD52D8AA4}" destId="{29E86BE7-8350-4C68-BD5F-CBB349642EAE}" srcOrd="0" destOrd="0" presId="urn:microsoft.com/office/officeart/2005/8/layout/funnel1"/>
    <dgm:cxn modelId="{EF2B0B19-BE5A-45CC-97CE-170C5180FB25}" type="presOf" srcId="{FE2375AF-0434-43B7-A475-37B328ACD055}" destId="{21673A8D-B783-4991-8A23-C5147A67600D}" srcOrd="0" destOrd="0" presId="urn:microsoft.com/office/officeart/2005/8/layout/funnel1"/>
    <dgm:cxn modelId="{1EC4E223-F0FD-4FD7-95A0-1AC116DD7420}" srcId="{20AEA64F-F99C-4927-96D5-02168E31A8FE}" destId="{687909A6-1236-4D89-99EB-A44CEBDD1B90}" srcOrd="2" destOrd="0" parTransId="{3C4FB2BE-B4DE-4AF4-B885-5C9C516A686A}" sibTransId="{6E9ED404-D567-4EF5-A461-F5FF0871FB2E}"/>
    <dgm:cxn modelId="{A59FC2F8-1D0D-4B73-9E12-8B5D48A638FB}" type="presOf" srcId="{EFAE889B-37F0-4486-A603-8C906502A56F}" destId="{EEB056EC-A539-431A-9E9F-8E49DB56A75F}" srcOrd="0" destOrd="0" presId="urn:microsoft.com/office/officeart/2005/8/layout/funnel1"/>
    <dgm:cxn modelId="{C75044F6-C61C-4016-A02D-CC3FE6A8D2FD}" type="presParOf" srcId="{28C0D385-2CC9-46C1-B154-4500056A4FF3}" destId="{5E431D3C-C77C-4EE0-B3C7-ABCBEBD3B09A}" srcOrd="0" destOrd="0" presId="urn:microsoft.com/office/officeart/2005/8/layout/funnel1"/>
    <dgm:cxn modelId="{866E803A-65E0-43B3-AB6A-AE9B2F45EE44}" type="presParOf" srcId="{28C0D385-2CC9-46C1-B154-4500056A4FF3}" destId="{156AD735-F465-48B1-A586-D115D49C8C57}" srcOrd="1" destOrd="0" presId="urn:microsoft.com/office/officeart/2005/8/layout/funnel1"/>
    <dgm:cxn modelId="{208B18BF-941E-43FB-8AEF-835524043E53}" type="presParOf" srcId="{28C0D385-2CC9-46C1-B154-4500056A4FF3}" destId="{EEB056EC-A539-431A-9E9F-8E49DB56A75F}" srcOrd="2" destOrd="0" presId="urn:microsoft.com/office/officeart/2005/8/layout/funnel1"/>
    <dgm:cxn modelId="{2EDDB537-904F-4A18-946E-52DDE4DF9ED8}" type="presParOf" srcId="{28C0D385-2CC9-46C1-B154-4500056A4FF3}" destId="{44716789-C2AB-4D9E-B060-B7510336AF62}" srcOrd="3" destOrd="0" presId="urn:microsoft.com/office/officeart/2005/8/layout/funnel1"/>
    <dgm:cxn modelId="{CCAA3FF1-BC02-48F4-BEB5-4D8407FA25A6}" type="presParOf" srcId="{28C0D385-2CC9-46C1-B154-4500056A4FF3}" destId="{21673A8D-B783-4991-8A23-C5147A67600D}" srcOrd="4" destOrd="0" presId="urn:microsoft.com/office/officeart/2005/8/layout/funnel1"/>
    <dgm:cxn modelId="{D6DEABFA-4D06-4671-B3D5-5D48EBCEC4B6}" type="presParOf" srcId="{28C0D385-2CC9-46C1-B154-4500056A4FF3}" destId="{29E86BE7-8350-4C68-BD5F-CBB349642EAE}" srcOrd="5" destOrd="0" presId="urn:microsoft.com/office/officeart/2005/8/layout/funnel1"/>
    <dgm:cxn modelId="{F1140CE3-3A3F-43FB-98F8-02D46A1B2718}" type="presParOf" srcId="{28C0D385-2CC9-46C1-B154-4500056A4FF3}" destId="{400282F8-C189-4517-9A36-25D1D1EA02BF}"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0085E-D9D8-4A4E-ACDE-60DF44BF1B7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EC39AE95-0062-4F66-BB30-329EDCE4518F}">
      <dgm:prSet phldrT="[Text]"/>
      <dgm:spPr/>
      <dgm:t>
        <a:bodyPr/>
        <a:lstStyle/>
        <a:p>
          <a:r>
            <a:rPr lang="en-US" dirty="0" smtClean="0"/>
            <a:t>Author</a:t>
          </a:r>
          <a:endParaRPr lang="en-US" dirty="0"/>
        </a:p>
      </dgm:t>
    </dgm:pt>
    <dgm:pt modelId="{110A6B8A-4FB6-4462-A1AE-8A6D3955307F}" type="parTrans" cxnId="{3ABE8FA2-5EFF-41E2-B0E3-22FADF76A696}">
      <dgm:prSet/>
      <dgm:spPr/>
      <dgm:t>
        <a:bodyPr/>
        <a:lstStyle/>
        <a:p>
          <a:endParaRPr lang="en-US"/>
        </a:p>
      </dgm:t>
    </dgm:pt>
    <dgm:pt modelId="{CCDFB66A-EABB-4F76-AFC5-A9C252830507}" type="sibTrans" cxnId="{3ABE8FA2-5EFF-41E2-B0E3-22FADF76A696}">
      <dgm:prSet/>
      <dgm:spPr/>
      <dgm:t>
        <a:bodyPr/>
        <a:lstStyle/>
        <a:p>
          <a:endParaRPr lang="en-US"/>
        </a:p>
      </dgm:t>
    </dgm:pt>
    <dgm:pt modelId="{E1D3C8C1-57B7-43D8-9BA1-DC38272073BC}">
      <dgm:prSet phldrT="[Text]"/>
      <dgm:spPr/>
      <dgm:t>
        <a:bodyPr/>
        <a:lstStyle/>
        <a:p>
          <a:r>
            <a:rPr lang="en-US" dirty="0" smtClean="0"/>
            <a:t>Reviewer</a:t>
          </a:r>
          <a:endParaRPr lang="en-US" dirty="0"/>
        </a:p>
      </dgm:t>
    </dgm:pt>
    <dgm:pt modelId="{64F26FCD-D0DF-4CE1-8334-3C2F045151B7}" type="parTrans" cxnId="{1774099F-F17B-4D15-8F7D-7516711D0B23}">
      <dgm:prSet/>
      <dgm:spPr/>
      <dgm:t>
        <a:bodyPr/>
        <a:lstStyle/>
        <a:p>
          <a:endParaRPr lang="en-US"/>
        </a:p>
      </dgm:t>
    </dgm:pt>
    <dgm:pt modelId="{75885E17-1D9C-44D1-B1AD-1FEFB6CCB210}" type="sibTrans" cxnId="{1774099F-F17B-4D15-8F7D-7516711D0B23}">
      <dgm:prSet/>
      <dgm:spPr/>
      <dgm:t>
        <a:bodyPr/>
        <a:lstStyle/>
        <a:p>
          <a:endParaRPr lang="en-US"/>
        </a:p>
      </dgm:t>
    </dgm:pt>
    <dgm:pt modelId="{CA7A868C-7660-4558-B205-88E874719C74}">
      <dgm:prSet phldrT="[Text]"/>
      <dgm:spPr/>
      <dgm:t>
        <a:bodyPr/>
        <a:lstStyle/>
        <a:p>
          <a:r>
            <a:rPr lang="en-US" dirty="0" smtClean="0"/>
            <a:t>Team-Leading Editor</a:t>
          </a:r>
          <a:endParaRPr lang="en-US" dirty="0"/>
        </a:p>
      </dgm:t>
    </dgm:pt>
    <dgm:pt modelId="{0C148338-1E64-4B11-A06E-9779224F1611}" type="parTrans" cxnId="{4A16C3E7-52EC-4AD9-9C37-0A1C600F13A6}">
      <dgm:prSet/>
      <dgm:spPr/>
      <dgm:t>
        <a:bodyPr/>
        <a:lstStyle/>
        <a:p>
          <a:endParaRPr lang="en-US"/>
        </a:p>
      </dgm:t>
    </dgm:pt>
    <dgm:pt modelId="{84F67CA9-6EAA-4CEB-A15F-835A80FB7A0E}" type="sibTrans" cxnId="{4A16C3E7-52EC-4AD9-9C37-0A1C600F13A6}">
      <dgm:prSet/>
      <dgm:spPr/>
      <dgm:t>
        <a:bodyPr/>
        <a:lstStyle/>
        <a:p>
          <a:endParaRPr lang="en-US"/>
        </a:p>
      </dgm:t>
    </dgm:pt>
    <dgm:pt modelId="{757BE5A7-D798-4E43-9289-CC1D232629C8}">
      <dgm:prSet phldrT="[Text]"/>
      <dgm:spPr/>
      <dgm:t>
        <a:bodyPr/>
        <a:lstStyle/>
        <a:p>
          <a:r>
            <a:rPr lang="en-US" dirty="0" smtClean="0"/>
            <a:t>Senior Editor</a:t>
          </a:r>
          <a:endParaRPr lang="en-US" dirty="0"/>
        </a:p>
      </dgm:t>
    </dgm:pt>
    <dgm:pt modelId="{ECB16410-5187-4C94-AA62-AF68A882CFF6}" type="parTrans" cxnId="{CE608A9B-2317-430E-B21F-800496F6F6C2}">
      <dgm:prSet/>
      <dgm:spPr/>
      <dgm:t>
        <a:bodyPr/>
        <a:lstStyle/>
        <a:p>
          <a:endParaRPr lang="en-US"/>
        </a:p>
      </dgm:t>
    </dgm:pt>
    <dgm:pt modelId="{4FF4B582-E2FD-4736-9EAF-FBC060557056}" type="sibTrans" cxnId="{CE608A9B-2317-430E-B21F-800496F6F6C2}">
      <dgm:prSet/>
      <dgm:spPr/>
      <dgm:t>
        <a:bodyPr/>
        <a:lstStyle/>
        <a:p>
          <a:endParaRPr lang="en-US"/>
        </a:p>
      </dgm:t>
    </dgm:pt>
    <dgm:pt modelId="{02D5AC56-DCA6-4489-94D6-636C93D1FE71}">
      <dgm:prSet phldrT="[Text]"/>
      <dgm:spPr/>
      <dgm:t>
        <a:bodyPr/>
        <a:lstStyle/>
        <a:p>
          <a:r>
            <a:rPr lang="en-US" dirty="0" smtClean="0"/>
            <a:t>Editor-in-Chief</a:t>
          </a:r>
          <a:endParaRPr lang="en-US" dirty="0"/>
        </a:p>
      </dgm:t>
    </dgm:pt>
    <dgm:pt modelId="{FCCFA60A-FC40-4A2D-A286-FA62DED3CFC2}" type="parTrans" cxnId="{E7C36A6E-1350-4FE4-8DB1-180432B5EB91}">
      <dgm:prSet/>
      <dgm:spPr/>
      <dgm:t>
        <a:bodyPr/>
        <a:lstStyle/>
        <a:p>
          <a:endParaRPr lang="en-US"/>
        </a:p>
      </dgm:t>
    </dgm:pt>
    <dgm:pt modelId="{BC9BC575-4A87-407B-A05E-487557EF549F}" type="sibTrans" cxnId="{E7C36A6E-1350-4FE4-8DB1-180432B5EB91}">
      <dgm:prSet/>
      <dgm:spPr/>
      <dgm:t>
        <a:bodyPr/>
        <a:lstStyle/>
        <a:p>
          <a:endParaRPr lang="en-US"/>
        </a:p>
      </dgm:t>
    </dgm:pt>
    <dgm:pt modelId="{EE272E51-52F0-4E26-A16F-6B0F37BABAAF}" type="pres">
      <dgm:prSet presAssocID="{33B0085E-D9D8-4A4E-ACDE-60DF44BF1B7D}" presName="diagram" presStyleCnt="0">
        <dgm:presLayoutVars>
          <dgm:chMax val="1"/>
          <dgm:dir/>
          <dgm:animLvl val="ctr"/>
          <dgm:resizeHandles val="exact"/>
        </dgm:presLayoutVars>
      </dgm:prSet>
      <dgm:spPr/>
    </dgm:pt>
    <dgm:pt modelId="{9E6611CF-FBD8-4FA8-8121-66491B966B0E}" type="pres">
      <dgm:prSet presAssocID="{33B0085E-D9D8-4A4E-ACDE-60DF44BF1B7D}" presName="matrix" presStyleCnt="0"/>
      <dgm:spPr/>
    </dgm:pt>
    <dgm:pt modelId="{A05C8672-2E31-433A-B8DB-2FD478D5DEC6}" type="pres">
      <dgm:prSet presAssocID="{33B0085E-D9D8-4A4E-ACDE-60DF44BF1B7D}" presName="tile1" presStyleLbl="node1" presStyleIdx="0" presStyleCnt="4"/>
      <dgm:spPr/>
    </dgm:pt>
    <dgm:pt modelId="{196831D5-1A99-4790-B82F-14DDBD30FECC}" type="pres">
      <dgm:prSet presAssocID="{33B0085E-D9D8-4A4E-ACDE-60DF44BF1B7D}" presName="tile1text" presStyleLbl="node1" presStyleIdx="0" presStyleCnt="4">
        <dgm:presLayoutVars>
          <dgm:chMax val="0"/>
          <dgm:chPref val="0"/>
          <dgm:bulletEnabled val="1"/>
        </dgm:presLayoutVars>
      </dgm:prSet>
      <dgm:spPr/>
    </dgm:pt>
    <dgm:pt modelId="{640A11DC-1C66-4F72-8F3A-DBB98752B672}" type="pres">
      <dgm:prSet presAssocID="{33B0085E-D9D8-4A4E-ACDE-60DF44BF1B7D}" presName="tile2" presStyleLbl="node1" presStyleIdx="1" presStyleCnt="4"/>
      <dgm:spPr/>
    </dgm:pt>
    <dgm:pt modelId="{1BEE2DF7-4697-4E33-A814-DE9724787173}" type="pres">
      <dgm:prSet presAssocID="{33B0085E-D9D8-4A4E-ACDE-60DF44BF1B7D}" presName="tile2text" presStyleLbl="node1" presStyleIdx="1" presStyleCnt="4">
        <dgm:presLayoutVars>
          <dgm:chMax val="0"/>
          <dgm:chPref val="0"/>
          <dgm:bulletEnabled val="1"/>
        </dgm:presLayoutVars>
      </dgm:prSet>
      <dgm:spPr/>
    </dgm:pt>
    <dgm:pt modelId="{78748B9B-B80A-4102-B749-9F52098B46DA}" type="pres">
      <dgm:prSet presAssocID="{33B0085E-D9D8-4A4E-ACDE-60DF44BF1B7D}" presName="tile3" presStyleLbl="node1" presStyleIdx="2" presStyleCnt="4"/>
      <dgm:spPr/>
    </dgm:pt>
    <dgm:pt modelId="{31F2233F-0411-4C05-B04F-4C8BF8DBC2B9}" type="pres">
      <dgm:prSet presAssocID="{33B0085E-D9D8-4A4E-ACDE-60DF44BF1B7D}" presName="tile3text" presStyleLbl="node1" presStyleIdx="2" presStyleCnt="4">
        <dgm:presLayoutVars>
          <dgm:chMax val="0"/>
          <dgm:chPref val="0"/>
          <dgm:bulletEnabled val="1"/>
        </dgm:presLayoutVars>
      </dgm:prSet>
      <dgm:spPr/>
    </dgm:pt>
    <dgm:pt modelId="{917FE7EA-1DEA-4A5D-A623-33D2D4CD7A12}" type="pres">
      <dgm:prSet presAssocID="{33B0085E-D9D8-4A4E-ACDE-60DF44BF1B7D}" presName="tile4" presStyleLbl="node1" presStyleIdx="3" presStyleCnt="4"/>
      <dgm:spPr/>
    </dgm:pt>
    <dgm:pt modelId="{5921092A-F5C9-4C77-8AD5-EF43BA399081}" type="pres">
      <dgm:prSet presAssocID="{33B0085E-D9D8-4A4E-ACDE-60DF44BF1B7D}" presName="tile4text" presStyleLbl="node1" presStyleIdx="3" presStyleCnt="4">
        <dgm:presLayoutVars>
          <dgm:chMax val="0"/>
          <dgm:chPref val="0"/>
          <dgm:bulletEnabled val="1"/>
        </dgm:presLayoutVars>
      </dgm:prSet>
      <dgm:spPr/>
    </dgm:pt>
    <dgm:pt modelId="{181FC7AF-4025-44CD-8480-77FF13FC7F5D}" type="pres">
      <dgm:prSet presAssocID="{33B0085E-D9D8-4A4E-ACDE-60DF44BF1B7D}" presName="centerTile" presStyleLbl="fgShp" presStyleIdx="0" presStyleCnt="1">
        <dgm:presLayoutVars>
          <dgm:chMax val="0"/>
          <dgm:chPref val="0"/>
        </dgm:presLayoutVars>
      </dgm:prSet>
      <dgm:spPr/>
    </dgm:pt>
  </dgm:ptLst>
  <dgm:cxnLst>
    <dgm:cxn modelId="{CDD4D1DF-CE22-4D7E-9456-DF16F172CE54}" type="presOf" srcId="{CA7A868C-7660-4558-B205-88E874719C74}" destId="{640A11DC-1C66-4F72-8F3A-DBB98752B672}" srcOrd="0" destOrd="0" presId="urn:microsoft.com/office/officeart/2005/8/layout/matrix1"/>
    <dgm:cxn modelId="{4A16C3E7-52EC-4AD9-9C37-0A1C600F13A6}" srcId="{EC39AE95-0062-4F66-BB30-329EDCE4518F}" destId="{CA7A868C-7660-4558-B205-88E874719C74}" srcOrd="1" destOrd="0" parTransId="{0C148338-1E64-4B11-A06E-9779224F1611}" sibTransId="{84F67CA9-6EAA-4CEB-A15F-835A80FB7A0E}"/>
    <dgm:cxn modelId="{D7D1D6E2-A20C-4344-B10B-BAAB9C50F9A2}" type="presOf" srcId="{33B0085E-D9D8-4A4E-ACDE-60DF44BF1B7D}" destId="{EE272E51-52F0-4E26-A16F-6B0F37BABAAF}" srcOrd="0" destOrd="0" presId="urn:microsoft.com/office/officeart/2005/8/layout/matrix1"/>
    <dgm:cxn modelId="{07CF53A7-7F58-4308-B3E3-53EB1E6E6626}" type="presOf" srcId="{E1D3C8C1-57B7-43D8-9BA1-DC38272073BC}" destId="{A05C8672-2E31-433A-B8DB-2FD478D5DEC6}" srcOrd="0" destOrd="0" presId="urn:microsoft.com/office/officeart/2005/8/layout/matrix1"/>
    <dgm:cxn modelId="{3ABE8FA2-5EFF-41E2-B0E3-22FADF76A696}" srcId="{33B0085E-D9D8-4A4E-ACDE-60DF44BF1B7D}" destId="{EC39AE95-0062-4F66-BB30-329EDCE4518F}" srcOrd="0" destOrd="0" parTransId="{110A6B8A-4FB6-4462-A1AE-8A6D3955307F}" sibTransId="{CCDFB66A-EABB-4F76-AFC5-A9C252830507}"/>
    <dgm:cxn modelId="{1774099F-F17B-4D15-8F7D-7516711D0B23}" srcId="{EC39AE95-0062-4F66-BB30-329EDCE4518F}" destId="{E1D3C8C1-57B7-43D8-9BA1-DC38272073BC}" srcOrd="0" destOrd="0" parTransId="{64F26FCD-D0DF-4CE1-8334-3C2F045151B7}" sibTransId="{75885E17-1D9C-44D1-B1AD-1FEFB6CCB210}"/>
    <dgm:cxn modelId="{886FF821-1A61-4E4A-ABAC-8F18A641896E}" type="presOf" srcId="{E1D3C8C1-57B7-43D8-9BA1-DC38272073BC}" destId="{196831D5-1A99-4790-B82F-14DDBD30FECC}" srcOrd="1" destOrd="0" presId="urn:microsoft.com/office/officeart/2005/8/layout/matrix1"/>
    <dgm:cxn modelId="{E3AF1C08-0CBE-46B7-A9F0-5413AC015289}" type="presOf" srcId="{CA7A868C-7660-4558-B205-88E874719C74}" destId="{1BEE2DF7-4697-4E33-A814-DE9724787173}" srcOrd="1" destOrd="0" presId="urn:microsoft.com/office/officeart/2005/8/layout/matrix1"/>
    <dgm:cxn modelId="{5876AB5B-551F-4CC3-A45D-DBE39156B956}" type="presOf" srcId="{02D5AC56-DCA6-4489-94D6-636C93D1FE71}" destId="{5921092A-F5C9-4C77-8AD5-EF43BA399081}" srcOrd="1" destOrd="0" presId="urn:microsoft.com/office/officeart/2005/8/layout/matrix1"/>
    <dgm:cxn modelId="{3C7CB53F-C665-445A-B78A-8D8BE1B8C99D}" type="presOf" srcId="{EC39AE95-0062-4F66-BB30-329EDCE4518F}" destId="{181FC7AF-4025-44CD-8480-77FF13FC7F5D}" srcOrd="0" destOrd="0" presId="urn:microsoft.com/office/officeart/2005/8/layout/matrix1"/>
    <dgm:cxn modelId="{43A6517C-D943-4686-8107-C884F5978C40}" type="presOf" srcId="{757BE5A7-D798-4E43-9289-CC1D232629C8}" destId="{78748B9B-B80A-4102-B749-9F52098B46DA}" srcOrd="0" destOrd="0" presId="urn:microsoft.com/office/officeart/2005/8/layout/matrix1"/>
    <dgm:cxn modelId="{CE608A9B-2317-430E-B21F-800496F6F6C2}" srcId="{EC39AE95-0062-4F66-BB30-329EDCE4518F}" destId="{757BE5A7-D798-4E43-9289-CC1D232629C8}" srcOrd="2" destOrd="0" parTransId="{ECB16410-5187-4C94-AA62-AF68A882CFF6}" sibTransId="{4FF4B582-E2FD-4736-9EAF-FBC060557056}"/>
    <dgm:cxn modelId="{E7C36A6E-1350-4FE4-8DB1-180432B5EB91}" srcId="{EC39AE95-0062-4F66-BB30-329EDCE4518F}" destId="{02D5AC56-DCA6-4489-94D6-636C93D1FE71}" srcOrd="3" destOrd="0" parTransId="{FCCFA60A-FC40-4A2D-A286-FA62DED3CFC2}" sibTransId="{BC9BC575-4A87-407B-A05E-487557EF549F}"/>
    <dgm:cxn modelId="{AC92D555-CA06-44D3-ACFC-3027F7D1CDFD}" type="presOf" srcId="{02D5AC56-DCA6-4489-94D6-636C93D1FE71}" destId="{917FE7EA-1DEA-4A5D-A623-33D2D4CD7A12}" srcOrd="0" destOrd="0" presId="urn:microsoft.com/office/officeart/2005/8/layout/matrix1"/>
    <dgm:cxn modelId="{D7D2244B-B26E-48C2-A194-094D24128A8A}" type="presOf" srcId="{757BE5A7-D798-4E43-9289-CC1D232629C8}" destId="{31F2233F-0411-4C05-B04F-4C8BF8DBC2B9}" srcOrd="1" destOrd="0" presId="urn:microsoft.com/office/officeart/2005/8/layout/matrix1"/>
    <dgm:cxn modelId="{B785158A-3EA6-42B2-AE2E-337B9EB43863}" type="presParOf" srcId="{EE272E51-52F0-4E26-A16F-6B0F37BABAAF}" destId="{9E6611CF-FBD8-4FA8-8121-66491B966B0E}" srcOrd="0" destOrd="0" presId="urn:microsoft.com/office/officeart/2005/8/layout/matrix1"/>
    <dgm:cxn modelId="{9C352798-F616-4661-BA40-37ACA8C735F5}" type="presParOf" srcId="{9E6611CF-FBD8-4FA8-8121-66491B966B0E}" destId="{A05C8672-2E31-433A-B8DB-2FD478D5DEC6}" srcOrd="0" destOrd="0" presId="urn:microsoft.com/office/officeart/2005/8/layout/matrix1"/>
    <dgm:cxn modelId="{96ABBC69-2692-4191-90D6-7C7440359A73}" type="presParOf" srcId="{9E6611CF-FBD8-4FA8-8121-66491B966B0E}" destId="{196831D5-1A99-4790-B82F-14DDBD30FECC}" srcOrd="1" destOrd="0" presId="urn:microsoft.com/office/officeart/2005/8/layout/matrix1"/>
    <dgm:cxn modelId="{B959AEBB-4D74-4BC4-9329-3D88EA6FFB20}" type="presParOf" srcId="{9E6611CF-FBD8-4FA8-8121-66491B966B0E}" destId="{640A11DC-1C66-4F72-8F3A-DBB98752B672}" srcOrd="2" destOrd="0" presId="urn:microsoft.com/office/officeart/2005/8/layout/matrix1"/>
    <dgm:cxn modelId="{F9DBCC75-AA06-43B0-9576-0A44CC210772}" type="presParOf" srcId="{9E6611CF-FBD8-4FA8-8121-66491B966B0E}" destId="{1BEE2DF7-4697-4E33-A814-DE9724787173}" srcOrd="3" destOrd="0" presId="urn:microsoft.com/office/officeart/2005/8/layout/matrix1"/>
    <dgm:cxn modelId="{9A84A55E-537B-4920-A6A5-42E6DD7E28CF}" type="presParOf" srcId="{9E6611CF-FBD8-4FA8-8121-66491B966B0E}" destId="{78748B9B-B80A-4102-B749-9F52098B46DA}" srcOrd="4" destOrd="0" presId="urn:microsoft.com/office/officeart/2005/8/layout/matrix1"/>
    <dgm:cxn modelId="{B3FF0CEC-5B64-487E-856C-5726226408B0}" type="presParOf" srcId="{9E6611CF-FBD8-4FA8-8121-66491B966B0E}" destId="{31F2233F-0411-4C05-B04F-4C8BF8DBC2B9}" srcOrd="5" destOrd="0" presId="urn:microsoft.com/office/officeart/2005/8/layout/matrix1"/>
    <dgm:cxn modelId="{D4DD673B-CE87-4F38-B6E7-D502834AC7E6}" type="presParOf" srcId="{9E6611CF-FBD8-4FA8-8121-66491B966B0E}" destId="{917FE7EA-1DEA-4A5D-A623-33D2D4CD7A12}" srcOrd="6" destOrd="0" presId="urn:microsoft.com/office/officeart/2005/8/layout/matrix1"/>
    <dgm:cxn modelId="{2A65C1F2-528C-45C0-A9EC-86DC366F130D}" type="presParOf" srcId="{9E6611CF-FBD8-4FA8-8121-66491B966B0E}" destId="{5921092A-F5C9-4C77-8AD5-EF43BA399081}" srcOrd="7" destOrd="0" presId="urn:microsoft.com/office/officeart/2005/8/layout/matrix1"/>
    <dgm:cxn modelId="{EF9C6DEE-C670-4CE7-B2B2-111AC9BCC8CE}" type="presParOf" srcId="{EE272E51-52F0-4E26-A16F-6B0F37BABAAF}" destId="{181FC7AF-4025-44CD-8480-77FF13FC7F5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AD0AC-20FC-4BDA-9461-121F42C0F5CA}">
      <dsp:nvSpPr>
        <dsp:cNvPr id="0" name=""/>
        <dsp:cNvSpPr/>
      </dsp:nvSpPr>
      <dsp:spPr>
        <a:xfrm>
          <a:off x="270895" y="963453"/>
          <a:ext cx="2244620" cy="185134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Read</a:t>
          </a:r>
          <a:endParaRPr lang="en-US" sz="2700" kern="1200" dirty="0"/>
        </a:p>
        <a:p>
          <a:pPr marL="228600" lvl="1" indent="-228600" algn="l" defTabSz="1200150">
            <a:lnSpc>
              <a:spcPct val="90000"/>
            </a:lnSpc>
            <a:spcBef>
              <a:spcPct val="0"/>
            </a:spcBef>
            <a:spcAft>
              <a:spcPct val="15000"/>
            </a:spcAft>
            <a:buChar char="••"/>
          </a:pPr>
          <a:r>
            <a:rPr lang="en-US" sz="2700" kern="1200" dirty="0" smtClean="0"/>
            <a:t>Comment</a:t>
          </a:r>
          <a:endParaRPr lang="en-US" sz="2700" kern="1200" dirty="0"/>
        </a:p>
        <a:p>
          <a:pPr marL="228600" lvl="1" indent="-228600" algn="l" defTabSz="1200150">
            <a:lnSpc>
              <a:spcPct val="90000"/>
            </a:lnSpc>
            <a:spcBef>
              <a:spcPct val="0"/>
            </a:spcBef>
            <a:spcAft>
              <a:spcPct val="15000"/>
            </a:spcAft>
            <a:buChar char="••"/>
          </a:pPr>
          <a:r>
            <a:rPr lang="en-US" sz="2700" kern="1200" dirty="0" smtClean="0"/>
            <a:t>Advise</a:t>
          </a:r>
          <a:endParaRPr lang="en-US" sz="2700" kern="1200" dirty="0"/>
        </a:p>
      </dsp:txBody>
      <dsp:txXfrm>
        <a:off x="313500" y="1006058"/>
        <a:ext cx="2159410" cy="1369416"/>
      </dsp:txXfrm>
    </dsp:sp>
    <dsp:sp modelId="{FAF8D41C-71D3-4E99-A3E5-57E206F03768}">
      <dsp:nvSpPr>
        <dsp:cNvPr id="0" name=""/>
        <dsp:cNvSpPr/>
      </dsp:nvSpPr>
      <dsp:spPr>
        <a:xfrm>
          <a:off x="1509945" y="1324047"/>
          <a:ext cx="2594083" cy="2594083"/>
        </a:xfrm>
        <a:prstGeom prst="leftCircularArrow">
          <a:avLst>
            <a:gd name="adj1" fmla="val 3609"/>
            <a:gd name="adj2" fmla="val 448916"/>
            <a:gd name="adj3" fmla="val 2224427"/>
            <a:gd name="adj4" fmla="val 9024489"/>
            <a:gd name="adj5" fmla="val 42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6C8DCE-D86C-47DF-927E-FE65EE005E50}">
      <dsp:nvSpPr>
        <dsp:cNvPr id="0" name=""/>
        <dsp:cNvSpPr/>
      </dsp:nvSpPr>
      <dsp:spPr>
        <a:xfrm>
          <a:off x="769700" y="2418080"/>
          <a:ext cx="1995218" cy="79343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Reviewer</a:t>
          </a:r>
          <a:endParaRPr lang="en-US" sz="2100" kern="1200" dirty="0"/>
        </a:p>
      </dsp:txBody>
      <dsp:txXfrm>
        <a:off x="792939" y="2441319"/>
        <a:ext cx="1948740" cy="746954"/>
      </dsp:txXfrm>
    </dsp:sp>
    <dsp:sp modelId="{91598285-CD74-4093-8E77-5751D64A9873}">
      <dsp:nvSpPr>
        <dsp:cNvPr id="0" name=""/>
        <dsp:cNvSpPr/>
      </dsp:nvSpPr>
      <dsp:spPr>
        <a:xfrm>
          <a:off x="3210688" y="963453"/>
          <a:ext cx="2244620" cy="185134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Read</a:t>
          </a:r>
          <a:endParaRPr lang="en-US" sz="2700" kern="1200" dirty="0"/>
        </a:p>
        <a:p>
          <a:pPr marL="228600" lvl="1" indent="-228600" algn="l" defTabSz="1200150">
            <a:lnSpc>
              <a:spcPct val="90000"/>
            </a:lnSpc>
            <a:spcBef>
              <a:spcPct val="0"/>
            </a:spcBef>
            <a:spcAft>
              <a:spcPct val="15000"/>
            </a:spcAft>
            <a:buChar char="••"/>
          </a:pPr>
          <a:r>
            <a:rPr lang="en-US" sz="2700" kern="1200" dirty="0" smtClean="0"/>
            <a:t>Comment</a:t>
          </a:r>
          <a:endParaRPr lang="en-US" sz="2700" kern="1200" dirty="0"/>
        </a:p>
        <a:p>
          <a:pPr marL="228600" lvl="1" indent="-228600" algn="l" defTabSz="1200150">
            <a:lnSpc>
              <a:spcPct val="90000"/>
            </a:lnSpc>
            <a:spcBef>
              <a:spcPct val="0"/>
            </a:spcBef>
            <a:spcAft>
              <a:spcPct val="15000"/>
            </a:spcAft>
            <a:buChar char="••"/>
          </a:pPr>
          <a:r>
            <a:rPr lang="en-US" sz="2700" kern="1200" dirty="0" smtClean="0"/>
            <a:t>Advise</a:t>
          </a:r>
          <a:endParaRPr lang="en-US" sz="2700" kern="1200" dirty="0"/>
        </a:p>
      </dsp:txBody>
      <dsp:txXfrm>
        <a:off x="3253293" y="1402775"/>
        <a:ext cx="2159410" cy="1369416"/>
      </dsp:txXfrm>
    </dsp:sp>
    <dsp:sp modelId="{B72D0F48-76C7-41AE-8DFA-617C44E893DF}">
      <dsp:nvSpPr>
        <dsp:cNvPr id="0" name=""/>
        <dsp:cNvSpPr/>
      </dsp:nvSpPr>
      <dsp:spPr>
        <a:xfrm>
          <a:off x="4431032" y="-212470"/>
          <a:ext cx="2880896" cy="2880896"/>
        </a:xfrm>
        <a:prstGeom prst="circularArrow">
          <a:avLst>
            <a:gd name="adj1" fmla="val 3249"/>
            <a:gd name="adj2" fmla="val 400781"/>
            <a:gd name="adj3" fmla="val 19423709"/>
            <a:gd name="adj4" fmla="val 12575511"/>
            <a:gd name="adj5" fmla="val 37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98D622-DEE5-41DA-89D8-B951B6EE436C}">
      <dsp:nvSpPr>
        <dsp:cNvPr id="0" name=""/>
        <dsp:cNvSpPr/>
      </dsp:nvSpPr>
      <dsp:spPr>
        <a:xfrm>
          <a:off x="3709493" y="566737"/>
          <a:ext cx="1995218" cy="79343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Team-Leading Editor</a:t>
          </a:r>
          <a:endParaRPr lang="en-US" sz="2100" kern="1200" dirty="0"/>
        </a:p>
      </dsp:txBody>
      <dsp:txXfrm>
        <a:off x="3732732" y="589976"/>
        <a:ext cx="1948740" cy="746954"/>
      </dsp:txXfrm>
    </dsp:sp>
    <dsp:sp modelId="{5107E966-ADFC-44B0-AA84-63C2F30B02FC}">
      <dsp:nvSpPr>
        <dsp:cNvPr id="0" name=""/>
        <dsp:cNvSpPr/>
      </dsp:nvSpPr>
      <dsp:spPr>
        <a:xfrm>
          <a:off x="6150481" y="963453"/>
          <a:ext cx="2244620" cy="185134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Read</a:t>
          </a:r>
          <a:endParaRPr lang="en-US" sz="2700" kern="1200" dirty="0"/>
        </a:p>
        <a:p>
          <a:pPr marL="228600" lvl="1" indent="-228600" algn="l" defTabSz="1200150">
            <a:lnSpc>
              <a:spcPct val="90000"/>
            </a:lnSpc>
            <a:spcBef>
              <a:spcPct val="0"/>
            </a:spcBef>
            <a:spcAft>
              <a:spcPct val="15000"/>
            </a:spcAft>
            <a:buChar char="••"/>
          </a:pPr>
          <a:r>
            <a:rPr lang="en-US" sz="2700" kern="1200" dirty="0" smtClean="0"/>
            <a:t>Comment</a:t>
          </a:r>
          <a:endParaRPr lang="en-US" sz="2700" kern="1200" dirty="0"/>
        </a:p>
        <a:p>
          <a:pPr marL="228600" lvl="1" indent="-228600" algn="l" defTabSz="1200150">
            <a:lnSpc>
              <a:spcPct val="90000"/>
            </a:lnSpc>
            <a:spcBef>
              <a:spcPct val="0"/>
            </a:spcBef>
            <a:spcAft>
              <a:spcPct val="15000"/>
            </a:spcAft>
            <a:buChar char="••"/>
          </a:pPr>
          <a:r>
            <a:rPr lang="en-US" sz="2700" kern="1200" dirty="0" smtClean="0"/>
            <a:t>Advise</a:t>
          </a:r>
          <a:endParaRPr lang="en-US" sz="2700" kern="1200" dirty="0"/>
        </a:p>
      </dsp:txBody>
      <dsp:txXfrm>
        <a:off x="6193086" y="1006058"/>
        <a:ext cx="2159410" cy="1369416"/>
      </dsp:txXfrm>
    </dsp:sp>
    <dsp:sp modelId="{9AE7AF78-57A3-46A9-AED7-D8DF1F68DDB0}">
      <dsp:nvSpPr>
        <dsp:cNvPr id="0" name=""/>
        <dsp:cNvSpPr/>
      </dsp:nvSpPr>
      <dsp:spPr>
        <a:xfrm>
          <a:off x="6649285" y="2418080"/>
          <a:ext cx="1995218" cy="79343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Senior Editor</a:t>
          </a:r>
          <a:endParaRPr lang="en-US" sz="2100" kern="1200" dirty="0"/>
        </a:p>
      </dsp:txBody>
      <dsp:txXfrm>
        <a:off x="6672524" y="2441319"/>
        <a:ext cx="1948740" cy="7469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31D3C-C77C-4EE0-B3C7-ABCBEBD3B09A}">
      <dsp:nvSpPr>
        <dsp:cNvPr id="0" name=""/>
        <dsp:cNvSpPr/>
      </dsp:nvSpPr>
      <dsp:spPr>
        <a:xfrm>
          <a:off x="2447547" y="201947"/>
          <a:ext cx="4007877" cy="1391883"/>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6AD735-F465-48B1-A586-D115D49C8C57}">
      <dsp:nvSpPr>
        <dsp:cNvPr id="0" name=""/>
        <dsp:cNvSpPr/>
      </dsp:nvSpPr>
      <dsp:spPr>
        <a:xfrm>
          <a:off x="4069339" y="3610196"/>
          <a:ext cx="776720" cy="497101"/>
        </a:xfrm>
        <a:prstGeom prst="downArrow">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B056EC-A539-431A-9E9F-8E49DB56A75F}">
      <dsp:nvSpPr>
        <dsp:cNvPr id="0" name=""/>
        <dsp:cNvSpPr/>
      </dsp:nvSpPr>
      <dsp:spPr>
        <a:xfrm>
          <a:off x="2593570" y="4007877"/>
          <a:ext cx="3728258" cy="932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Editor-in-Chief</a:t>
          </a:r>
        </a:p>
        <a:p>
          <a:pPr lvl="0" algn="ctr" defTabSz="755650">
            <a:lnSpc>
              <a:spcPct val="90000"/>
            </a:lnSpc>
            <a:spcBef>
              <a:spcPct val="0"/>
            </a:spcBef>
            <a:spcAft>
              <a:spcPct val="35000"/>
            </a:spcAft>
          </a:pPr>
          <a:r>
            <a:rPr lang="en-US" sz="1700" kern="1200" dirty="0" smtClean="0"/>
            <a:t>Read-Comment-Advise-Decide</a:t>
          </a:r>
          <a:endParaRPr lang="en-US" sz="1700" kern="1200" dirty="0"/>
        </a:p>
      </dsp:txBody>
      <dsp:txXfrm>
        <a:off x="2593570" y="4007877"/>
        <a:ext cx="3728258" cy="932064"/>
      </dsp:txXfrm>
    </dsp:sp>
    <dsp:sp modelId="{44716789-C2AB-4D9E-B060-B7510336AF62}">
      <dsp:nvSpPr>
        <dsp:cNvPr id="0" name=""/>
        <dsp:cNvSpPr/>
      </dsp:nvSpPr>
      <dsp:spPr>
        <a:xfrm>
          <a:off x="3904675" y="1701328"/>
          <a:ext cx="1398096" cy="139809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Senior Editor</a:t>
          </a:r>
          <a:endParaRPr lang="en-US" sz="1600" kern="1200" dirty="0"/>
        </a:p>
      </dsp:txBody>
      <dsp:txXfrm>
        <a:off x="4109421" y="1906074"/>
        <a:ext cx="988604" cy="988604"/>
      </dsp:txXfrm>
    </dsp:sp>
    <dsp:sp modelId="{21673A8D-B783-4991-8A23-C5147A67600D}">
      <dsp:nvSpPr>
        <dsp:cNvPr id="0" name=""/>
        <dsp:cNvSpPr/>
      </dsp:nvSpPr>
      <dsp:spPr>
        <a:xfrm>
          <a:off x="2904259" y="652445"/>
          <a:ext cx="1398096" cy="139809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T-L Editor</a:t>
          </a:r>
          <a:endParaRPr lang="en-US" sz="1600" kern="1200" dirty="0"/>
        </a:p>
      </dsp:txBody>
      <dsp:txXfrm>
        <a:off x="3109005" y="857191"/>
        <a:ext cx="988604" cy="988604"/>
      </dsp:txXfrm>
    </dsp:sp>
    <dsp:sp modelId="{29E86BE7-8350-4C68-BD5F-CBB349642EAE}">
      <dsp:nvSpPr>
        <dsp:cNvPr id="0" name=""/>
        <dsp:cNvSpPr/>
      </dsp:nvSpPr>
      <dsp:spPr>
        <a:xfrm>
          <a:off x="4333424" y="314416"/>
          <a:ext cx="1398096" cy="139809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Reviewer</a:t>
          </a:r>
          <a:endParaRPr lang="en-US" sz="1600" kern="1200" dirty="0"/>
        </a:p>
      </dsp:txBody>
      <dsp:txXfrm>
        <a:off x="4538170" y="519162"/>
        <a:ext cx="988604" cy="988604"/>
      </dsp:txXfrm>
    </dsp:sp>
    <dsp:sp modelId="{400282F8-C189-4517-9A36-25D1D1EA02BF}">
      <dsp:nvSpPr>
        <dsp:cNvPr id="0" name=""/>
        <dsp:cNvSpPr/>
      </dsp:nvSpPr>
      <dsp:spPr>
        <a:xfrm>
          <a:off x="2282882" y="31068"/>
          <a:ext cx="4349634" cy="3479707"/>
        </a:xfrm>
        <a:prstGeom prst="funnel">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C8672-2E31-433A-B8DB-2FD478D5DEC6}">
      <dsp:nvSpPr>
        <dsp:cNvPr id="0" name=""/>
        <dsp:cNvSpPr/>
      </dsp:nvSpPr>
      <dsp:spPr>
        <a:xfrm rot="16200000">
          <a:off x="1284287" y="-1284287"/>
          <a:ext cx="1889125" cy="44577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Reviewer</a:t>
          </a:r>
          <a:endParaRPr lang="en-US" sz="3300" kern="1200" dirty="0"/>
        </a:p>
      </dsp:txBody>
      <dsp:txXfrm rot="5400000">
        <a:off x="0" y="0"/>
        <a:ext cx="4457700" cy="1416843"/>
      </dsp:txXfrm>
    </dsp:sp>
    <dsp:sp modelId="{640A11DC-1C66-4F72-8F3A-DBB98752B672}">
      <dsp:nvSpPr>
        <dsp:cNvPr id="0" name=""/>
        <dsp:cNvSpPr/>
      </dsp:nvSpPr>
      <dsp:spPr>
        <a:xfrm>
          <a:off x="4457700" y="0"/>
          <a:ext cx="4457700" cy="1889125"/>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Team-Leading Editor</a:t>
          </a:r>
          <a:endParaRPr lang="en-US" sz="3300" kern="1200" dirty="0"/>
        </a:p>
      </dsp:txBody>
      <dsp:txXfrm>
        <a:off x="4457700" y="0"/>
        <a:ext cx="4457700" cy="1416843"/>
      </dsp:txXfrm>
    </dsp:sp>
    <dsp:sp modelId="{78748B9B-B80A-4102-B749-9F52098B46DA}">
      <dsp:nvSpPr>
        <dsp:cNvPr id="0" name=""/>
        <dsp:cNvSpPr/>
      </dsp:nvSpPr>
      <dsp:spPr>
        <a:xfrm rot="10800000">
          <a:off x="0" y="1889125"/>
          <a:ext cx="4457700" cy="1889125"/>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Senior Editor</a:t>
          </a:r>
          <a:endParaRPr lang="en-US" sz="3300" kern="1200" dirty="0"/>
        </a:p>
      </dsp:txBody>
      <dsp:txXfrm rot="10800000">
        <a:off x="0" y="2361406"/>
        <a:ext cx="4457700" cy="1416843"/>
      </dsp:txXfrm>
    </dsp:sp>
    <dsp:sp modelId="{917FE7EA-1DEA-4A5D-A623-33D2D4CD7A12}">
      <dsp:nvSpPr>
        <dsp:cNvPr id="0" name=""/>
        <dsp:cNvSpPr/>
      </dsp:nvSpPr>
      <dsp:spPr>
        <a:xfrm rot="5400000">
          <a:off x="5741987" y="604837"/>
          <a:ext cx="1889125" cy="44577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Editor-in-Chief</a:t>
          </a:r>
          <a:endParaRPr lang="en-US" sz="3300" kern="1200" dirty="0"/>
        </a:p>
      </dsp:txBody>
      <dsp:txXfrm rot="-5400000">
        <a:off x="4457700" y="2361406"/>
        <a:ext cx="4457700" cy="1416843"/>
      </dsp:txXfrm>
    </dsp:sp>
    <dsp:sp modelId="{181FC7AF-4025-44CD-8480-77FF13FC7F5D}">
      <dsp:nvSpPr>
        <dsp:cNvPr id="0" name=""/>
        <dsp:cNvSpPr/>
      </dsp:nvSpPr>
      <dsp:spPr>
        <a:xfrm>
          <a:off x="3120390" y="1416843"/>
          <a:ext cx="2674620" cy="944562"/>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Author</a:t>
          </a:r>
          <a:endParaRPr lang="en-US" sz="3300" kern="1200" dirty="0"/>
        </a:p>
      </dsp:txBody>
      <dsp:txXfrm>
        <a:off x="3166500" y="1462953"/>
        <a:ext cx="2582400" cy="85234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pb-us-e1.wpmucdn.com/sites.nova.edu/dist/a/4/files/2018/08/TQR_Ready_Review_Comments_081118-1ba7vsy.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mailto:ron@nova.edu" TargetMode="External"/><Relationship Id="rId2" Type="http://schemas.openxmlformats.org/officeDocument/2006/relationships/hyperlink" Target="https://tqr.nov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C2A07-92F8-49AE-A379-B4A0A010B8A5}"/>
              </a:ext>
            </a:extLst>
          </p:cNvPr>
          <p:cNvSpPr>
            <a:spLocks noGrp="1"/>
          </p:cNvSpPr>
          <p:nvPr>
            <p:ph type="ctrTitle"/>
          </p:nvPr>
        </p:nvSpPr>
        <p:spPr>
          <a:xfrm>
            <a:off x="2006083" y="3900196"/>
            <a:ext cx="10021076" cy="1698452"/>
          </a:xfrm>
        </p:spPr>
        <p:txBody>
          <a:bodyPr>
            <a:normAutofit fontScale="90000"/>
          </a:bodyPr>
          <a:lstStyle/>
          <a:p>
            <a:r>
              <a:rPr lang="en-US" sz="4400" dirty="0" smtClean="0"/>
              <a:t>Constructing Editorial Comments Collaboratively or Meaningful Moments in the Margins</a:t>
            </a:r>
            <a:endParaRPr lang="en-US" sz="4400" dirty="0"/>
          </a:p>
        </p:txBody>
      </p:sp>
      <p:sp>
        <p:nvSpPr>
          <p:cNvPr id="3" name="Subtitle 2">
            <a:extLst>
              <a:ext uri="{FF2B5EF4-FFF2-40B4-BE49-F238E27FC236}">
                <a16:creationId xmlns:a16="http://schemas.microsoft.com/office/drawing/2014/main" id="{8E5B37DD-7343-458D-9849-2C6A53202A8C}"/>
              </a:ext>
            </a:extLst>
          </p:cNvPr>
          <p:cNvSpPr>
            <a:spLocks noGrp="1"/>
          </p:cNvSpPr>
          <p:nvPr>
            <p:ph type="subTitle" idx="1"/>
          </p:nvPr>
        </p:nvSpPr>
        <p:spPr>
          <a:xfrm>
            <a:off x="2589213" y="5598646"/>
            <a:ext cx="8915399" cy="1118038"/>
          </a:xfrm>
        </p:spPr>
        <p:txBody>
          <a:bodyPr>
            <a:normAutofit lnSpcReduction="10000"/>
          </a:bodyPr>
          <a:lstStyle/>
          <a:p>
            <a:pPr algn="ctr"/>
            <a:r>
              <a:rPr lang="en-US" b="1" i="1" dirty="0"/>
              <a:t>The Qualitative Report </a:t>
            </a:r>
            <a:r>
              <a:rPr lang="en-US" b="1" dirty="0"/>
              <a:t>Best Practices Series</a:t>
            </a:r>
          </a:p>
          <a:p>
            <a:pPr algn="ctr"/>
            <a:r>
              <a:rPr lang="en-US" b="1" dirty="0"/>
              <a:t>Ronald J. Chenail, </a:t>
            </a:r>
            <a:r>
              <a:rPr lang="en-US" b="1" dirty="0" smtClean="0"/>
              <a:t>Editor-in-Chief</a:t>
            </a:r>
          </a:p>
          <a:p>
            <a:pPr algn="ctr"/>
            <a:r>
              <a:rPr lang="en-US" b="1" dirty="0" smtClean="0"/>
              <a:t>Sally St. George, Senior Editor</a:t>
            </a:r>
            <a:endParaRPr lang="en-US" b="1" dirty="0"/>
          </a:p>
        </p:txBody>
      </p:sp>
      <p:pic>
        <p:nvPicPr>
          <p:cNvPr id="5" name="Picture 4" descr="A close up of a sign&#10;&#10;Description automatically generated">
            <a:extLst>
              <a:ext uri="{FF2B5EF4-FFF2-40B4-BE49-F238E27FC236}">
                <a16:creationId xmlns:a16="http://schemas.microsoft.com/office/drawing/2014/main" id="{1C6FFC55-13CE-4AC2-B8F2-4B637F93BADA}"/>
              </a:ext>
            </a:extLst>
          </p:cNvPr>
          <p:cNvPicPr>
            <a:picLocks noChangeAspect="1"/>
          </p:cNvPicPr>
          <p:nvPr/>
        </p:nvPicPr>
        <p:blipFill rotWithShape="1">
          <a:blip r:embed="rId2"/>
          <a:srcRect t="19113" r="2" b="443"/>
          <a:stretch/>
        </p:blipFill>
        <p:spPr>
          <a:xfrm>
            <a:off x="2589212" y="634963"/>
            <a:ext cx="8915400" cy="3854971"/>
          </a:xfrm>
          <a:prstGeom prst="rect">
            <a:avLst/>
          </a:prstGeom>
        </p:spPr>
      </p:pic>
    </p:spTree>
    <p:extLst>
      <p:ext uri="{BB962C8B-B14F-4D97-AF65-F5344CB8AC3E}">
        <p14:creationId xmlns:p14="http://schemas.microsoft.com/office/powerpoint/2010/main" val="2579200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640E99-EF3B-4462-9619-F221C026A3EF}"/>
              </a:ext>
            </a:extLst>
          </p:cNvPr>
          <p:cNvSpPr>
            <a:spLocks noGrp="1"/>
          </p:cNvSpPr>
          <p:nvPr>
            <p:ph type="title"/>
          </p:nvPr>
        </p:nvSpPr>
        <p:spPr>
          <a:xfrm>
            <a:off x="1259893" y="2136709"/>
            <a:ext cx="2563962" cy="3993727"/>
          </a:xfrm>
        </p:spPr>
        <p:txBody>
          <a:bodyPr>
            <a:normAutofit/>
          </a:bodyPr>
          <a:lstStyle/>
          <a:p>
            <a:r>
              <a:rPr lang="en-GB" sz="4000" dirty="0" smtClean="0">
                <a:solidFill>
                  <a:schemeClr val="bg1"/>
                </a:solidFill>
              </a:rPr>
              <a:t/>
            </a:r>
            <a:br>
              <a:rPr lang="en-GB" sz="4000" dirty="0" smtClean="0">
                <a:solidFill>
                  <a:schemeClr val="bg1"/>
                </a:solidFill>
              </a:rPr>
            </a:br>
            <a:r>
              <a:rPr lang="en-GB" sz="4000" dirty="0" smtClean="0">
                <a:solidFill>
                  <a:schemeClr val="bg1"/>
                </a:solidFill>
              </a:rPr>
              <a:t>Styles</a:t>
            </a:r>
            <a:endParaRPr lang="en-US" sz="4000" dirty="0">
              <a:solidFill>
                <a:schemeClr val="bg1"/>
              </a:solidFill>
            </a:endParaRP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4595AA-E0CB-4CF8-908E-45062A35B6E2}"/>
              </a:ext>
            </a:extLst>
          </p:cNvPr>
          <p:cNvSpPr>
            <a:spLocks noGrp="1"/>
          </p:cNvSpPr>
          <p:nvPr>
            <p:ph idx="1"/>
          </p:nvPr>
        </p:nvSpPr>
        <p:spPr>
          <a:xfrm>
            <a:off x="4706578" y="589722"/>
            <a:ext cx="6798033" cy="5321500"/>
          </a:xfrm>
        </p:spPr>
        <p:txBody>
          <a:bodyPr anchor="ctr">
            <a:normAutofit/>
          </a:bodyPr>
          <a:lstStyle/>
          <a:p>
            <a:r>
              <a:rPr lang="en-US" sz="3600" dirty="0" smtClean="0"/>
              <a:t>Ready Review Comments</a:t>
            </a:r>
            <a:endParaRPr lang="en-US" sz="3600" dirty="0"/>
          </a:p>
          <a:p>
            <a:endParaRPr lang="en-US" sz="3600" dirty="0"/>
          </a:p>
          <a:p>
            <a:r>
              <a:rPr lang="en-US" sz="3600" dirty="0" smtClean="0"/>
              <a:t>Writing Conventions</a:t>
            </a:r>
            <a:endParaRPr lang="en-US" sz="3600" dirty="0"/>
          </a:p>
          <a:p>
            <a:endParaRPr lang="en-US" sz="3600" dirty="0"/>
          </a:p>
          <a:p>
            <a:r>
              <a:rPr lang="en-US" sz="3600" dirty="0" smtClean="0"/>
              <a:t>Reading Appreciation</a:t>
            </a:r>
            <a:endParaRPr lang="en-US" sz="3600" dirty="0"/>
          </a:p>
        </p:txBody>
      </p:sp>
    </p:spTree>
    <p:extLst>
      <p:ext uri="{BB962C8B-B14F-4D97-AF65-F5344CB8AC3E}">
        <p14:creationId xmlns:p14="http://schemas.microsoft.com/office/powerpoint/2010/main" val="4012720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9C4E-81BB-4522-A38D-392C63E6E8DA}"/>
              </a:ext>
            </a:extLst>
          </p:cNvPr>
          <p:cNvSpPr>
            <a:spLocks noGrp="1"/>
          </p:cNvSpPr>
          <p:nvPr>
            <p:ph type="title"/>
          </p:nvPr>
        </p:nvSpPr>
        <p:spPr/>
        <p:txBody>
          <a:bodyPr>
            <a:normAutofit fontScale="90000"/>
          </a:bodyPr>
          <a:lstStyle/>
          <a:p>
            <a:r>
              <a:rPr lang="en-US" b="1" i="1" dirty="0"/>
              <a:t>The Qualitative Report</a:t>
            </a:r>
            <a:r>
              <a:rPr lang="en-US" dirty="0"/>
              <a:t/>
            </a:r>
            <a:br>
              <a:rPr lang="en-US" dirty="0"/>
            </a:br>
            <a:r>
              <a:rPr lang="en-US" b="1" i="1" dirty="0"/>
              <a:t>TQR</a:t>
            </a:r>
            <a:r>
              <a:rPr lang="en-US" b="1" dirty="0"/>
              <a:t> Ready Review Comments</a:t>
            </a:r>
            <a:r>
              <a:rPr lang="en-US" dirty="0"/>
              <a:t/>
            </a:r>
            <a:br>
              <a:rPr lang="en-US" dirty="0"/>
            </a:br>
            <a:endParaRPr lang="en-US" dirty="0"/>
          </a:p>
        </p:txBody>
      </p:sp>
      <p:sp>
        <p:nvSpPr>
          <p:cNvPr id="3" name="Content Placeholder 2">
            <a:extLst>
              <a:ext uri="{FF2B5EF4-FFF2-40B4-BE49-F238E27FC236}">
                <a16:creationId xmlns:a16="http://schemas.microsoft.com/office/drawing/2014/main" id="{D4C5E081-4B83-4221-9C47-C9E322A745F1}"/>
              </a:ext>
            </a:extLst>
          </p:cNvPr>
          <p:cNvSpPr>
            <a:spLocks noGrp="1"/>
          </p:cNvSpPr>
          <p:nvPr>
            <p:ph idx="1"/>
          </p:nvPr>
        </p:nvSpPr>
        <p:spPr>
          <a:xfrm>
            <a:off x="2589212" y="1905001"/>
            <a:ext cx="8915400" cy="4719734"/>
          </a:xfrm>
        </p:spPr>
        <p:txBody>
          <a:bodyPr>
            <a:noAutofit/>
          </a:bodyPr>
          <a:lstStyle/>
          <a:p>
            <a:pPr marL="0" indent="0" algn="just">
              <a:buNone/>
            </a:pPr>
            <a:r>
              <a:rPr lang="en-US" sz="2400" dirty="0"/>
              <a:t>To help you as a reviewer for </a:t>
            </a:r>
            <a:r>
              <a:rPr lang="en-US" sz="2400" i="1" dirty="0"/>
              <a:t>TQR</a:t>
            </a:r>
            <a:r>
              <a:rPr lang="en-US" sz="2400" dirty="0"/>
              <a:t>, we have composed this guide to help you articulate the </a:t>
            </a:r>
            <a:r>
              <a:rPr lang="en-US" sz="2400" dirty="0" smtClean="0"/>
              <a:t>journal editorial </a:t>
            </a:r>
            <a:r>
              <a:rPr lang="en-US" sz="2400" dirty="0" err="1" smtClean="0"/>
              <a:t>baord’s</a:t>
            </a:r>
            <a:r>
              <a:rPr lang="en-US" sz="2400" dirty="0" smtClean="0"/>
              <a:t> </a:t>
            </a:r>
            <a:r>
              <a:rPr lang="en-US" sz="2400" dirty="0"/>
              <a:t>collective perspective on quality in qualitative research practice and reporting.  We offer these comments in the spirit of helping you create an informative review. You are encouraged to incorporate relevant items into your commentary on the paper and to customize them to better address the particular issues you have identified in your author’s paper.  We do ask that you not merely “cut and paste” our comments into your review without thoughtfully considering the context of those comments. </a:t>
            </a:r>
          </a:p>
          <a:p>
            <a:pPr marL="0" indent="0">
              <a:buNone/>
            </a:pPr>
            <a:r>
              <a:rPr lang="en-US" sz="1000" dirty="0">
                <a:hlinkClick r:id="rId2"/>
              </a:rPr>
              <a:t>https://cpb-us-e1.wpmucdn.com/sites.nova.edu/dist/a/4/files/2018/08/TQR_Ready_Review_Comments_081118-1ba7vsy.pdf</a:t>
            </a:r>
            <a:r>
              <a:rPr lang="en-US" sz="1000" dirty="0"/>
              <a:t> </a:t>
            </a:r>
          </a:p>
        </p:txBody>
      </p:sp>
    </p:spTree>
    <p:extLst>
      <p:ext uri="{BB962C8B-B14F-4D97-AF65-F5344CB8AC3E}">
        <p14:creationId xmlns:p14="http://schemas.microsoft.com/office/powerpoint/2010/main" val="3877053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0209C-0E05-48E6-9273-87A962AD8EF7}"/>
              </a:ext>
            </a:extLst>
          </p:cNvPr>
          <p:cNvSpPr>
            <a:spLocks noGrp="1"/>
          </p:cNvSpPr>
          <p:nvPr>
            <p:ph type="title"/>
          </p:nvPr>
        </p:nvSpPr>
        <p:spPr/>
        <p:txBody>
          <a:bodyPr/>
          <a:lstStyle/>
          <a:p>
            <a:r>
              <a:rPr lang="en-US" dirty="0"/>
              <a:t>Building a respectful supportive relationship</a:t>
            </a:r>
          </a:p>
        </p:txBody>
      </p:sp>
      <p:sp>
        <p:nvSpPr>
          <p:cNvPr id="4" name="Content Placeholder 3">
            <a:extLst>
              <a:ext uri="{FF2B5EF4-FFF2-40B4-BE49-F238E27FC236}">
                <a16:creationId xmlns:a16="http://schemas.microsoft.com/office/drawing/2014/main" id="{027B1CAB-C6B5-4B57-A9B9-CF34AD809B22}"/>
              </a:ext>
            </a:extLst>
          </p:cNvPr>
          <p:cNvSpPr>
            <a:spLocks noGrp="1"/>
          </p:cNvSpPr>
          <p:nvPr>
            <p:ph sz="half" idx="1"/>
          </p:nvPr>
        </p:nvSpPr>
        <p:spPr>
          <a:xfrm>
            <a:off x="2214693" y="2133600"/>
            <a:ext cx="4806891" cy="4418202"/>
          </a:xfrm>
        </p:spPr>
        <p:txBody>
          <a:bodyPr>
            <a:normAutofit fontScale="92500" lnSpcReduction="10000"/>
          </a:bodyPr>
          <a:lstStyle/>
          <a:p>
            <a:pPr marL="0" indent="0">
              <a:buNone/>
            </a:pPr>
            <a:r>
              <a:rPr lang="en-US" sz="2200" dirty="0"/>
              <a:t>Thank you for giving us this opportunity to review your paper! Using the MS Word Comment feature, we have inserted a few comments in your paper offered in the spirit of helping you to make your paper even better. Please review them as you revise and resubmit your paper.</a:t>
            </a:r>
          </a:p>
          <a:p>
            <a:pPr marL="0" indent="0">
              <a:buNone/>
            </a:pPr>
            <a:endParaRPr lang="en-US" sz="2200" dirty="0"/>
          </a:p>
          <a:p>
            <a:pPr marL="0" indent="0">
              <a:buNone/>
            </a:pPr>
            <a:r>
              <a:rPr lang="en-US" sz="2200" dirty="0"/>
              <a:t>Ron Chenail</a:t>
            </a:r>
          </a:p>
          <a:p>
            <a:pPr marL="0" indent="0">
              <a:buNone/>
            </a:pPr>
            <a:r>
              <a:rPr lang="en-US" sz="2200" dirty="0"/>
              <a:t>Editor-in-Chief</a:t>
            </a:r>
          </a:p>
          <a:p>
            <a:pPr marL="0" indent="0">
              <a:buNone/>
            </a:pPr>
            <a:r>
              <a:rPr lang="en-US" sz="2200" dirty="0"/>
              <a:t>The Qualitative Report</a:t>
            </a:r>
          </a:p>
          <a:p>
            <a:pPr marL="0" indent="0">
              <a:buNone/>
            </a:pPr>
            <a:endParaRPr lang="en-US" dirty="0"/>
          </a:p>
        </p:txBody>
      </p:sp>
      <p:sp>
        <p:nvSpPr>
          <p:cNvPr id="5" name="Content Placeholder 4">
            <a:extLst>
              <a:ext uri="{FF2B5EF4-FFF2-40B4-BE49-F238E27FC236}">
                <a16:creationId xmlns:a16="http://schemas.microsoft.com/office/drawing/2014/main" id="{A62ECB8E-5E0E-4651-8EB9-6853D64BA915}"/>
              </a:ext>
            </a:extLst>
          </p:cNvPr>
          <p:cNvSpPr>
            <a:spLocks noGrp="1"/>
          </p:cNvSpPr>
          <p:nvPr>
            <p:ph sz="half" idx="2"/>
          </p:nvPr>
        </p:nvSpPr>
        <p:spPr>
          <a:xfrm>
            <a:off x="7190747" y="2126222"/>
            <a:ext cx="4872622" cy="4526248"/>
          </a:xfrm>
        </p:spPr>
        <p:txBody>
          <a:bodyPr>
            <a:normAutofit fontScale="92500" lnSpcReduction="10000"/>
          </a:bodyPr>
          <a:lstStyle/>
          <a:p>
            <a:pPr marL="0" indent="0">
              <a:buNone/>
            </a:pPr>
            <a:r>
              <a:rPr lang="en-US" sz="2200" dirty="0"/>
              <a:t>Thank you for your revised manuscript! We appreciate the work you have put into improving your paper! As you can see below, we still have some ways in which we would like you to enhance your paper. In revising your paper, please use the Comments tool to insert responses to our comments to let us know how you revised the text of the paper.</a:t>
            </a:r>
          </a:p>
          <a:p>
            <a:pPr marL="0" indent="0">
              <a:buNone/>
            </a:pPr>
            <a:endParaRPr lang="en-US" sz="2200" dirty="0"/>
          </a:p>
          <a:p>
            <a:pPr marL="0" indent="0">
              <a:buNone/>
            </a:pPr>
            <a:r>
              <a:rPr lang="en-US" sz="2200" dirty="0"/>
              <a:t>Ron Chenail</a:t>
            </a:r>
          </a:p>
          <a:p>
            <a:pPr marL="0" indent="0">
              <a:buNone/>
            </a:pPr>
            <a:r>
              <a:rPr lang="en-US" sz="2200" dirty="0"/>
              <a:t>Editor-in-Chief</a:t>
            </a:r>
          </a:p>
          <a:p>
            <a:pPr marL="0" indent="0">
              <a:buNone/>
            </a:pPr>
            <a:r>
              <a:rPr lang="en-US" sz="2200" dirty="0"/>
              <a:t>The Qualitative Report</a:t>
            </a:r>
          </a:p>
          <a:p>
            <a:pPr marL="0" indent="0">
              <a:buNone/>
            </a:pPr>
            <a:endParaRPr lang="en-US" dirty="0"/>
          </a:p>
        </p:txBody>
      </p:sp>
    </p:spTree>
    <p:extLst>
      <p:ext uri="{BB962C8B-B14F-4D97-AF65-F5344CB8AC3E}">
        <p14:creationId xmlns:p14="http://schemas.microsoft.com/office/powerpoint/2010/main" val="3798737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C25B7-0BA4-4241-8A1A-083707BB0BB5}"/>
              </a:ext>
            </a:extLst>
          </p:cNvPr>
          <p:cNvSpPr>
            <a:spLocks noGrp="1"/>
          </p:cNvSpPr>
          <p:nvPr>
            <p:ph type="title"/>
          </p:nvPr>
        </p:nvSpPr>
        <p:spPr/>
        <p:txBody>
          <a:bodyPr/>
          <a:lstStyle/>
          <a:p>
            <a:r>
              <a:rPr lang="en-US" dirty="0"/>
              <a:t>Ready Review Comments</a:t>
            </a:r>
          </a:p>
        </p:txBody>
      </p:sp>
      <p:sp>
        <p:nvSpPr>
          <p:cNvPr id="4" name="Content Placeholder 3">
            <a:extLst>
              <a:ext uri="{FF2B5EF4-FFF2-40B4-BE49-F238E27FC236}">
                <a16:creationId xmlns:a16="http://schemas.microsoft.com/office/drawing/2014/main" id="{FE491493-2C8E-456C-84B2-2A03EBD08112}"/>
              </a:ext>
            </a:extLst>
          </p:cNvPr>
          <p:cNvSpPr>
            <a:spLocks noGrp="1"/>
          </p:cNvSpPr>
          <p:nvPr>
            <p:ph sz="half" idx="1"/>
          </p:nvPr>
        </p:nvSpPr>
        <p:spPr>
          <a:xfrm>
            <a:off x="2278819" y="1568741"/>
            <a:ext cx="4625320" cy="4890781"/>
          </a:xfrm>
        </p:spPr>
        <p:txBody>
          <a:bodyPr>
            <a:normAutofit lnSpcReduction="10000"/>
          </a:bodyPr>
          <a:lstStyle/>
          <a:p>
            <a:pPr marL="0" indent="0">
              <a:buNone/>
            </a:pPr>
            <a:r>
              <a:rPr lang="en-US" sz="2000" dirty="0"/>
              <a:t>Before moving on to Methods we ask all authors to provide a brief discussion of their own context. This is based on a belief that who you are and how you are involved with the topic and study will influence the presentation. We want readers to have a fair understanding of the researcher to make the fullest evaluation of the study and to have greater confidence in what they are about to read. Toward that end, please tell us your relationship to this inquiry. Who are you? What is your interest in this topic? What is your investment in this project? What are your intentions?</a:t>
            </a:r>
          </a:p>
          <a:p>
            <a:pPr marL="0" indent="0">
              <a:buNone/>
            </a:pPr>
            <a:endParaRPr lang="en-US" dirty="0"/>
          </a:p>
        </p:txBody>
      </p:sp>
      <p:sp>
        <p:nvSpPr>
          <p:cNvPr id="5" name="Content Placeholder 4">
            <a:extLst>
              <a:ext uri="{FF2B5EF4-FFF2-40B4-BE49-F238E27FC236}">
                <a16:creationId xmlns:a16="http://schemas.microsoft.com/office/drawing/2014/main" id="{ACBF23EC-3188-4D3E-B511-7972159AA52A}"/>
              </a:ext>
            </a:extLst>
          </p:cNvPr>
          <p:cNvSpPr>
            <a:spLocks noGrp="1"/>
          </p:cNvSpPr>
          <p:nvPr>
            <p:ph sz="half" idx="2"/>
          </p:nvPr>
        </p:nvSpPr>
        <p:spPr>
          <a:xfrm>
            <a:off x="7190747" y="1568741"/>
            <a:ext cx="4855844" cy="4335103"/>
          </a:xfrm>
        </p:spPr>
        <p:txBody>
          <a:bodyPr>
            <a:normAutofit lnSpcReduction="10000"/>
          </a:bodyPr>
          <a:lstStyle/>
          <a:p>
            <a:pPr marL="0" indent="0">
              <a:buNone/>
            </a:pPr>
            <a:r>
              <a:rPr lang="en-US" sz="2000" dirty="0"/>
              <a:t>Please provide a statement of third-party approval that you secured to conduct this study (e.g., Institutional Review Board for the Protection of Human Subjects) or if your local context does not require such oversight, then please indicate this and describe how you ensured ethical research practice to protect participants’ safety, privacy, and confidentiality. If the study was deemed to be exempted or excluded from IRB review, please make note of it.</a:t>
            </a:r>
          </a:p>
          <a:p>
            <a:pPr marL="0" indent="0">
              <a:buNone/>
            </a:pPr>
            <a:endParaRPr lang="en-US" dirty="0"/>
          </a:p>
        </p:txBody>
      </p:sp>
    </p:spTree>
    <p:extLst>
      <p:ext uri="{BB962C8B-B14F-4D97-AF65-F5344CB8AC3E}">
        <p14:creationId xmlns:p14="http://schemas.microsoft.com/office/powerpoint/2010/main" val="1944222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CB42-366D-4FE4-81B7-11133FBCC8ED}"/>
              </a:ext>
            </a:extLst>
          </p:cNvPr>
          <p:cNvSpPr>
            <a:spLocks noGrp="1"/>
          </p:cNvSpPr>
          <p:nvPr>
            <p:ph type="title"/>
          </p:nvPr>
        </p:nvSpPr>
        <p:spPr/>
        <p:txBody>
          <a:bodyPr/>
          <a:lstStyle/>
          <a:p>
            <a:r>
              <a:rPr lang="en-US" dirty="0"/>
              <a:t>APA Matters</a:t>
            </a:r>
          </a:p>
        </p:txBody>
      </p:sp>
      <p:sp>
        <p:nvSpPr>
          <p:cNvPr id="3" name="Content Placeholder 2">
            <a:extLst>
              <a:ext uri="{FF2B5EF4-FFF2-40B4-BE49-F238E27FC236}">
                <a16:creationId xmlns:a16="http://schemas.microsoft.com/office/drawing/2014/main" id="{042BE2FB-A78F-4B70-9DDA-EFF4436A3A6A}"/>
              </a:ext>
            </a:extLst>
          </p:cNvPr>
          <p:cNvSpPr>
            <a:spLocks noGrp="1"/>
          </p:cNvSpPr>
          <p:nvPr>
            <p:ph idx="1"/>
          </p:nvPr>
        </p:nvSpPr>
        <p:spPr/>
        <p:txBody>
          <a:bodyPr>
            <a:normAutofit/>
          </a:bodyPr>
          <a:lstStyle/>
          <a:p>
            <a:r>
              <a:rPr lang="en-US" sz="2000" dirty="0"/>
              <a:t>Please double check formatting of ellipsis throughout your manuscript.  Thank you. </a:t>
            </a:r>
          </a:p>
          <a:p>
            <a:r>
              <a:rPr lang="en-US" sz="2000" dirty="0"/>
              <a:t>Please consult APA so that all hyphens are properly formatted. Thanks. </a:t>
            </a:r>
          </a:p>
          <a:p>
            <a:r>
              <a:rPr lang="en-US" sz="2000" dirty="0"/>
              <a:t>We use APA formatting. Please revise the formatting of anything in a series.</a:t>
            </a:r>
          </a:p>
          <a:p>
            <a:r>
              <a:rPr lang="it-IT" sz="2000" dirty="0"/>
              <a:t>In APA, research reports end with the Discussion section, so please either delete your Conclusion or weave that information into one of your Discussion section elements.</a:t>
            </a:r>
            <a:endParaRPr lang="en-US" sz="2000" dirty="0"/>
          </a:p>
        </p:txBody>
      </p:sp>
    </p:spTree>
    <p:extLst>
      <p:ext uri="{BB962C8B-B14F-4D97-AF65-F5344CB8AC3E}">
        <p14:creationId xmlns:p14="http://schemas.microsoft.com/office/powerpoint/2010/main" val="3628709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37711-7417-4D21-B186-36382C80B611}"/>
              </a:ext>
            </a:extLst>
          </p:cNvPr>
          <p:cNvSpPr>
            <a:spLocks noGrp="1"/>
          </p:cNvSpPr>
          <p:nvPr>
            <p:ph type="title"/>
          </p:nvPr>
        </p:nvSpPr>
        <p:spPr/>
        <p:txBody>
          <a:bodyPr/>
          <a:lstStyle/>
          <a:p>
            <a:r>
              <a:rPr lang="en-US" dirty="0"/>
              <a:t>Writing matters too</a:t>
            </a:r>
          </a:p>
        </p:txBody>
      </p:sp>
      <p:sp>
        <p:nvSpPr>
          <p:cNvPr id="3" name="Content Placeholder 2">
            <a:extLst>
              <a:ext uri="{FF2B5EF4-FFF2-40B4-BE49-F238E27FC236}">
                <a16:creationId xmlns:a16="http://schemas.microsoft.com/office/drawing/2014/main" id="{5963BDDE-F756-4AE2-83DC-6553EC71BA60}"/>
              </a:ext>
            </a:extLst>
          </p:cNvPr>
          <p:cNvSpPr>
            <a:spLocks noGrp="1"/>
          </p:cNvSpPr>
          <p:nvPr>
            <p:ph idx="1"/>
          </p:nvPr>
        </p:nvSpPr>
        <p:spPr/>
        <p:txBody>
          <a:bodyPr/>
          <a:lstStyle/>
          <a:p>
            <a:r>
              <a:rPr lang="en-US" dirty="0"/>
              <a:t>For clarity purposes in writing, please use active voice and first or third person pronouns to express attribution. For example, here, it would be much clearer to write, “We used a </a:t>
            </a:r>
            <a:r>
              <a:rPr lang="en-US" dirty="0" err="1"/>
              <a:t>multicase</a:t>
            </a:r>
            <a:r>
              <a:rPr lang="en-US" dirty="0"/>
              <a:t> approach…” Please see pages 68-70 in the </a:t>
            </a:r>
            <a:r>
              <a:rPr lang="en-US" i="1" dirty="0"/>
              <a:t>APA Publication Manual</a:t>
            </a:r>
            <a:r>
              <a:rPr lang="en-US" dirty="0"/>
              <a:t> for more detail on this style of writing.</a:t>
            </a:r>
          </a:p>
          <a:p>
            <a:endParaRPr lang="en-US" dirty="0"/>
          </a:p>
        </p:txBody>
      </p:sp>
    </p:spTree>
    <p:extLst>
      <p:ext uri="{BB962C8B-B14F-4D97-AF65-F5344CB8AC3E}">
        <p14:creationId xmlns:p14="http://schemas.microsoft.com/office/powerpoint/2010/main" val="160850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23FE1-D4B9-4F68-B371-76BC01C29995}"/>
              </a:ext>
            </a:extLst>
          </p:cNvPr>
          <p:cNvSpPr>
            <a:spLocks noGrp="1"/>
          </p:cNvSpPr>
          <p:nvPr>
            <p:ph type="title"/>
          </p:nvPr>
        </p:nvSpPr>
        <p:spPr/>
        <p:txBody>
          <a:bodyPr/>
          <a:lstStyle/>
          <a:p>
            <a:r>
              <a:rPr lang="en-US" dirty="0"/>
              <a:t>Let them know your reading their paper</a:t>
            </a:r>
          </a:p>
        </p:txBody>
      </p:sp>
      <p:sp>
        <p:nvSpPr>
          <p:cNvPr id="3" name="Content Placeholder 2">
            <a:extLst>
              <a:ext uri="{FF2B5EF4-FFF2-40B4-BE49-F238E27FC236}">
                <a16:creationId xmlns:a16="http://schemas.microsoft.com/office/drawing/2014/main" id="{31053658-3765-4F18-B6C0-DEF8763F9B13}"/>
              </a:ext>
            </a:extLst>
          </p:cNvPr>
          <p:cNvSpPr>
            <a:spLocks noGrp="1"/>
          </p:cNvSpPr>
          <p:nvPr>
            <p:ph idx="1"/>
          </p:nvPr>
        </p:nvSpPr>
        <p:spPr/>
        <p:txBody>
          <a:bodyPr/>
          <a:lstStyle/>
          <a:p>
            <a:r>
              <a:rPr lang="en-US" sz="2000" dirty="0"/>
              <a:t>I do not recall seeing this in the description of your analytical process.</a:t>
            </a:r>
          </a:p>
          <a:p>
            <a:r>
              <a:rPr lang="en-US" sz="2000" dirty="0"/>
              <a:t>What does this refer to?</a:t>
            </a:r>
          </a:p>
          <a:p>
            <a:r>
              <a:rPr lang="en-US" sz="2000" dirty="0"/>
              <a:t>I don’t see these words listed in above table.</a:t>
            </a:r>
          </a:p>
          <a:p>
            <a:r>
              <a:rPr lang="en-US" sz="2000" dirty="0"/>
              <a:t>We need to </a:t>
            </a:r>
            <a:r>
              <a:rPr lang="en-US" sz="2000" i="1" dirty="0"/>
              <a:t>see</a:t>
            </a:r>
            <a:r>
              <a:rPr lang="en-US" sz="2000" dirty="0"/>
              <a:t> every step that you took including who conducted which steps. Please demonstrate </a:t>
            </a:r>
            <a:r>
              <a:rPr lang="en-US" sz="2000" i="1" dirty="0"/>
              <a:t>how </a:t>
            </a:r>
            <a:r>
              <a:rPr lang="en-US" sz="2000" dirty="0"/>
              <a:t>you transformed data through analysis into results. Please include examples of your processes to make it even more vivid.</a:t>
            </a:r>
          </a:p>
          <a:p>
            <a:endParaRPr lang="en-US" dirty="0"/>
          </a:p>
        </p:txBody>
      </p:sp>
    </p:spTree>
    <p:extLst>
      <p:ext uri="{BB962C8B-B14F-4D97-AF65-F5344CB8AC3E}">
        <p14:creationId xmlns:p14="http://schemas.microsoft.com/office/powerpoint/2010/main" val="3900587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D3D0-ED25-4A81-8E23-0868BB27F3C3}"/>
              </a:ext>
            </a:extLst>
          </p:cNvPr>
          <p:cNvSpPr>
            <a:spLocks noGrp="1"/>
          </p:cNvSpPr>
          <p:nvPr>
            <p:ph type="title"/>
          </p:nvPr>
        </p:nvSpPr>
        <p:spPr/>
        <p:txBody>
          <a:bodyPr/>
          <a:lstStyle/>
          <a:p>
            <a:r>
              <a:rPr lang="en-US" dirty="0"/>
              <a:t>Show your appreciation!</a:t>
            </a:r>
          </a:p>
        </p:txBody>
      </p:sp>
      <p:sp>
        <p:nvSpPr>
          <p:cNvPr id="5" name="Content Placeholder 4">
            <a:extLst>
              <a:ext uri="{FF2B5EF4-FFF2-40B4-BE49-F238E27FC236}">
                <a16:creationId xmlns:a16="http://schemas.microsoft.com/office/drawing/2014/main" id="{823E9D6D-93EC-4F5D-B1CB-1C5C8DD37880}"/>
              </a:ext>
            </a:extLst>
          </p:cNvPr>
          <p:cNvSpPr>
            <a:spLocks noGrp="1"/>
          </p:cNvSpPr>
          <p:nvPr>
            <p:ph sz="half" idx="1"/>
          </p:nvPr>
        </p:nvSpPr>
        <p:spPr/>
        <p:txBody>
          <a:bodyPr/>
          <a:lstStyle/>
          <a:p>
            <a:r>
              <a:rPr lang="en-US" dirty="0"/>
              <a:t>I really appreciate this – it clearly conveys how envisioning relies on believing you might have some control over the future – or that you might have a future at all. I would imagine there is much in the addiction and recovery literature to support this idea, to help connect Shane’s story to others’ experiences and the literature. </a:t>
            </a:r>
          </a:p>
        </p:txBody>
      </p:sp>
      <p:sp>
        <p:nvSpPr>
          <p:cNvPr id="6" name="Content Placeholder 5">
            <a:extLst>
              <a:ext uri="{FF2B5EF4-FFF2-40B4-BE49-F238E27FC236}">
                <a16:creationId xmlns:a16="http://schemas.microsoft.com/office/drawing/2014/main" id="{79B127A0-CFF5-4D82-B5E4-A1298656FF8D}"/>
              </a:ext>
            </a:extLst>
          </p:cNvPr>
          <p:cNvSpPr>
            <a:spLocks noGrp="1"/>
          </p:cNvSpPr>
          <p:nvPr>
            <p:ph sz="half" idx="2"/>
          </p:nvPr>
        </p:nvSpPr>
        <p:spPr/>
        <p:txBody>
          <a:bodyPr/>
          <a:lstStyle/>
          <a:p>
            <a:r>
              <a:rPr lang="en-US" dirty="0"/>
              <a:t>I appreciate the contrast here. Above with envisioning before is lack, present is replete. Here, urgency is recast after recovery, experienced differently. Nicely done. </a:t>
            </a:r>
          </a:p>
        </p:txBody>
      </p:sp>
    </p:spTree>
    <p:extLst>
      <p:ext uri="{BB962C8B-B14F-4D97-AF65-F5344CB8AC3E}">
        <p14:creationId xmlns:p14="http://schemas.microsoft.com/office/powerpoint/2010/main" val="3628535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Editor Comments</a:t>
            </a:r>
            <a:endParaRPr lang="en-US" sz="4000" dirty="0"/>
          </a:p>
        </p:txBody>
      </p:sp>
      <p:sp>
        <p:nvSpPr>
          <p:cNvPr id="5" name="Content Placeholder 4"/>
          <p:cNvSpPr>
            <a:spLocks noGrp="1"/>
          </p:cNvSpPr>
          <p:nvPr>
            <p:ph idx="1"/>
          </p:nvPr>
        </p:nvSpPr>
        <p:spPr/>
        <p:txBody>
          <a:bodyPr>
            <a:normAutofit/>
          </a:bodyPr>
          <a:lstStyle/>
          <a:p>
            <a:r>
              <a:rPr lang="en-US" sz="2400" dirty="0" smtClean="0"/>
              <a:t>Novel</a:t>
            </a:r>
          </a:p>
          <a:p>
            <a:endParaRPr lang="en-US" sz="2400" dirty="0" smtClean="0"/>
          </a:p>
          <a:p>
            <a:r>
              <a:rPr lang="en-US" sz="2400" dirty="0" smtClean="0"/>
              <a:t>Reflective</a:t>
            </a:r>
          </a:p>
          <a:p>
            <a:endParaRPr lang="en-US" sz="2400" dirty="0" smtClean="0"/>
          </a:p>
          <a:p>
            <a:r>
              <a:rPr lang="en-US" sz="2400" dirty="0" smtClean="0"/>
              <a:t>Supportive</a:t>
            </a:r>
          </a:p>
          <a:p>
            <a:endParaRPr lang="en-US" sz="2400" dirty="0" smtClean="0"/>
          </a:p>
          <a:p>
            <a:r>
              <a:rPr lang="en-US" sz="2400" dirty="0" smtClean="0"/>
              <a:t>Collaborative</a:t>
            </a:r>
            <a:endParaRPr lang="en-US" sz="2400" dirty="0"/>
          </a:p>
        </p:txBody>
      </p:sp>
    </p:spTree>
    <p:extLst>
      <p:ext uri="{BB962C8B-B14F-4D97-AF65-F5344CB8AC3E}">
        <p14:creationId xmlns:p14="http://schemas.microsoft.com/office/powerpoint/2010/main" val="2345156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C5B36D5-7534-498F-A379-600CEC1ED011}"/>
              </a:ext>
            </a:extLst>
          </p:cNvPr>
          <p:cNvPicPr>
            <a:picLocks noGrp="1" noChangeAspect="1"/>
          </p:cNvPicPr>
          <p:nvPr>
            <p:ph idx="1"/>
          </p:nvPr>
        </p:nvPicPr>
        <p:blipFill>
          <a:blip r:embed="rId2"/>
          <a:stretch>
            <a:fillRect/>
          </a:stretch>
        </p:blipFill>
        <p:spPr>
          <a:xfrm>
            <a:off x="2590351" y="3379541"/>
            <a:ext cx="8913124" cy="1286367"/>
          </a:xfrm>
          <a:prstGeom prst="rect">
            <a:avLst/>
          </a:prstGeom>
        </p:spPr>
      </p:pic>
      <p:pic>
        <p:nvPicPr>
          <p:cNvPr id="5" name="Picture 4">
            <a:extLst>
              <a:ext uri="{FF2B5EF4-FFF2-40B4-BE49-F238E27FC236}">
                <a16:creationId xmlns:a16="http://schemas.microsoft.com/office/drawing/2014/main" id="{17F3AD29-3941-4124-AE14-76142EED1985}"/>
              </a:ext>
            </a:extLst>
          </p:cNvPr>
          <p:cNvPicPr>
            <a:picLocks noChangeAspect="1"/>
          </p:cNvPicPr>
          <p:nvPr/>
        </p:nvPicPr>
        <p:blipFill>
          <a:blip r:embed="rId3"/>
          <a:stretch>
            <a:fillRect/>
          </a:stretch>
        </p:blipFill>
        <p:spPr>
          <a:xfrm>
            <a:off x="1789043" y="0"/>
            <a:ext cx="8613913" cy="6858000"/>
          </a:xfrm>
          <a:prstGeom prst="rect">
            <a:avLst/>
          </a:prstGeom>
        </p:spPr>
      </p:pic>
    </p:spTree>
    <p:extLst>
      <p:ext uri="{BB962C8B-B14F-4D97-AF65-F5344CB8AC3E}">
        <p14:creationId xmlns:p14="http://schemas.microsoft.com/office/powerpoint/2010/main" val="275902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The Qualitative </a:t>
            </a:r>
            <a:r>
              <a:rPr lang="en-US" i="1" dirty="0" smtClean="0"/>
              <a:t>Report (TQR)</a:t>
            </a:r>
            <a:br>
              <a:rPr lang="en-US" i="1" dirty="0" smtClean="0"/>
            </a:br>
            <a:r>
              <a:rPr lang="en-US" dirty="0" smtClean="0"/>
              <a:t>Best </a:t>
            </a:r>
            <a:r>
              <a:rPr lang="en-US" dirty="0"/>
              <a:t>Practices </a:t>
            </a:r>
            <a:r>
              <a:rPr lang="en-US" dirty="0" smtClean="0"/>
              <a:t>Series</a:t>
            </a:r>
            <a:endParaRPr lang="en-US" dirty="0"/>
          </a:p>
        </p:txBody>
      </p:sp>
      <p:sp>
        <p:nvSpPr>
          <p:cNvPr id="3" name="Content Placeholder 2"/>
          <p:cNvSpPr>
            <a:spLocks noGrp="1"/>
          </p:cNvSpPr>
          <p:nvPr>
            <p:ph idx="1"/>
          </p:nvPr>
        </p:nvSpPr>
        <p:spPr/>
        <p:txBody>
          <a:bodyPr/>
          <a:lstStyle/>
          <a:p>
            <a:pPr marL="0" indent="0">
              <a:buNone/>
            </a:pPr>
            <a:r>
              <a:rPr lang="en-US" dirty="0" smtClean="0"/>
              <a:t>We designed these presentations to help our editors and reviewers learn the TQR approach to helping authors improve their articles and to learn and utilize best practices in reporting their research studies. We also hope authors consult these resources as they prepare their papers for submission.</a:t>
            </a:r>
          </a:p>
          <a:p>
            <a:pPr marL="0" indent="0">
              <a:buNone/>
            </a:pPr>
            <a:endParaRPr lang="en-US" dirty="0"/>
          </a:p>
          <a:p>
            <a:pPr marL="0" indent="0">
              <a:buNone/>
            </a:pPr>
            <a:r>
              <a:rPr lang="en-US" dirty="0" smtClean="0"/>
              <a:t>As a learning community, we feel our mission is not only to help authors learn how to write better, reviewers how to review better, and editors how to edit better, but also to help our readers to appreciate the aesthetic qualities of a paper well-written. </a:t>
            </a:r>
          </a:p>
          <a:p>
            <a:pPr marL="0" indent="0">
              <a:buNone/>
            </a:pPr>
            <a:endParaRPr lang="en-US" dirty="0"/>
          </a:p>
          <a:p>
            <a:pPr marL="0" indent="0">
              <a:buNone/>
            </a:pPr>
            <a:r>
              <a:rPr lang="en-US" dirty="0" smtClean="0"/>
              <a:t>Please feel free to use these resources in your teaching and learning!</a:t>
            </a:r>
            <a:endParaRPr lang="en-US" dirty="0"/>
          </a:p>
        </p:txBody>
      </p:sp>
    </p:spTree>
    <p:extLst>
      <p:ext uri="{BB962C8B-B14F-4D97-AF65-F5344CB8AC3E}">
        <p14:creationId xmlns:p14="http://schemas.microsoft.com/office/powerpoint/2010/main" val="1734872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0C2E270-EF47-4882-98BC-C82559317C92}"/>
              </a:ext>
            </a:extLst>
          </p:cNvPr>
          <p:cNvPicPr>
            <a:picLocks noGrp="1" noChangeAspect="1"/>
          </p:cNvPicPr>
          <p:nvPr>
            <p:ph idx="1"/>
          </p:nvPr>
        </p:nvPicPr>
        <p:blipFill>
          <a:blip r:embed="rId2"/>
          <a:stretch>
            <a:fillRect/>
          </a:stretch>
        </p:blipFill>
        <p:spPr>
          <a:xfrm>
            <a:off x="2590351" y="3379541"/>
            <a:ext cx="8913124" cy="1286367"/>
          </a:xfrm>
          <a:prstGeom prst="rect">
            <a:avLst/>
          </a:prstGeom>
        </p:spPr>
      </p:pic>
      <p:pic>
        <p:nvPicPr>
          <p:cNvPr id="7" name="Picture 6">
            <a:extLst>
              <a:ext uri="{FF2B5EF4-FFF2-40B4-BE49-F238E27FC236}">
                <a16:creationId xmlns:a16="http://schemas.microsoft.com/office/drawing/2014/main" id="{435F8BE3-297B-41EB-9112-1AF14551FE6C}"/>
              </a:ext>
            </a:extLst>
          </p:cNvPr>
          <p:cNvPicPr>
            <a:picLocks noChangeAspect="1"/>
          </p:cNvPicPr>
          <p:nvPr/>
        </p:nvPicPr>
        <p:blipFill>
          <a:blip r:embed="rId3"/>
          <a:stretch>
            <a:fillRect/>
          </a:stretch>
        </p:blipFill>
        <p:spPr>
          <a:xfrm>
            <a:off x="252412" y="138112"/>
            <a:ext cx="11687175" cy="6581775"/>
          </a:xfrm>
          <a:prstGeom prst="rect">
            <a:avLst/>
          </a:prstGeom>
        </p:spPr>
      </p:pic>
    </p:spTree>
    <p:extLst>
      <p:ext uri="{BB962C8B-B14F-4D97-AF65-F5344CB8AC3E}">
        <p14:creationId xmlns:p14="http://schemas.microsoft.com/office/powerpoint/2010/main" val="4035852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FE0A70F-B3F4-4E0E-B5CD-1D59EE2AEF8D}"/>
              </a:ext>
            </a:extLst>
          </p:cNvPr>
          <p:cNvPicPr>
            <a:picLocks noGrp="1" noChangeAspect="1"/>
          </p:cNvPicPr>
          <p:nvPr>
            <p:ph idx="1"/>
          </p:nvPr>
        </p:nvPicPr>
        <p:blipFill>
          <a:blip r:embed="rId2"/>
          <a:stretch>
            <a:fillRect/>
          </a:stretch>
        </p:blipFill>
        <p:spPr>
          <a:xfrm>
            <a:off x="2590351" y="3379541"/>
            <a:ext cx="8913124" cy="1286367"/>
          </a:xfrm>
          <a:prstGeom prst="rect">
            <a:avLst/>
          </a:prstGeom>
        </p:spPr>
      </p:pic>
      <p:pic>
        <p:nvPicPr>
          <p:cNvPr id="5" name="Picture 4">
            <a:extLst>
              <a:ext uri="{FF2B5EF4-FFF2-40B4-BE49-F238E27FC236}">
                <a16:creationId xmlns:a16="http://schemas.microsoft.com/office/drawing/2014/main" id="{458DE951-A115-49B4-8E3E-21513DDDE0CE}"/>
              </a:ext>
            </a:extLst>
          </p:cNvPr>
          <p:cNvPicPr>
            <a:picLocks noChangeAspect="1"/>
          </p:cNvPicPr>
          <p:nvPr/>
        </p:nvPicPr>
        <p:blipFill>
          <a:blip r:embed="rId2"/>
          <a:stretch>
            <a:fillRect/>
          </a:stretch>
        </p:blipFill>
        <p:spPr>
          <a:xfrm>
            <a:off x="1639438" y="2785816"/>
            <a:ext cx="8913124" cy="1286367"/>
          </a:xfrm>
          <a:prstGeom prst="rect">
            <a:avLst/>
          </a:prstGeom>
        </p:spPr>
      </p:pic>
      <p:pic>
        <p:nvPicPr>
          <p:cNvPr id="6" name="Picture 5">
            <a:extLst>
              <a:ext uri="{FF2B5EF4-FFF2-40B4-BE49-F238E27FC236}">
                <a16:creationId xmlns:a16="http://schemas.microsoft.com/office/drawing/2014/main" id="{E5DAA278-1D3F-4D42-813A-A65E77C77D1A}"/>
              </a:ext>
            </a:extLst>
          </p:cNvPr>
          <p:cNvPicPr>
            <a:picLocks noChangeAspect="1"/>
          </p:cNvPicPr>
          <p:nvPr/>
        </p:nvPicPr>
        <p:blipFill>
          <a:blip r:embed="rId2"/>
          <a:stretch>
            <a:fillRect/>
          </a:stretch>
        </p:blipFill>
        <p:spPr>
          <a:xfrm>
            <a:off x="1791838" y="2938216"/>
            <a:ext cx="8913124" cy="1286367"/>
          </a:xfrm>
          <a:prstGeom prst="rect">
            <a:avLst/>
          </a:prstGeom>
        </p:spPr>
      </p:pic>
      <p:pic>
        <p:nvPicPr>
          <p:cNvPr id="7" name="Picture 6">
            <a:extLst>
              <a:ext uri="{FF2B5EF4-FFF2-40B4-BE49-F238E27FC236}">
                <a16:creationId xmlns:a16="http://schemas.microsoft.com/office/drawing/2014/main" id="{D4C16837-BD81-4BE8-9E86-D3A0746511C3}"/>
              </a:ext>
            </a:extLst>
          </p:cNvPr>
          <p:cNvPicPr>
            <a:picLocks noChangeAspect="1"/>
          </p:cNvPicPr>
          <p:nvPr/>
        </p:nvPicPr>
        <p:blipFill>
          <a:blip r:embed="rId3"/>
          <a:stretch>
            <a:fillRect/>
          </a:stretch>
        </p:blipFill>
        <p:spPr>
          <a:xfrm>
            <a:off x="142875" y="1381125"/>
            <a:ext cx="11906250" cy="4095750"/>
          </a:xfrm>
          <a:prstGeom prst="rect">
            <a:avLst/>
          </a:prstGeom>
        </p:spPr>
      </p:pic>
    </p:spTree>
    <p:extLst>
      <p:ext uri="{BB962C8B-B14F-4D97-AF65-F5344CB8AC3E}">
        <p14:creationId xmlns:p14="http://schemas.microsoft.com/office/powerpoint/2010/main" val="256177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9456A2B-7590-4C60-9072-1233EA5D2B8E}"/>
              </a:ext>
            </a:extLst>
          </p:cNvPr>
          <p:cNvPicPr>
            <a:picLocks noGrp="1" noChangeAspect="1"/>
          </p:cNvPicPr>
          <p:nvPr>
            <p:ph idx="1"/>
          </p:nvPr>
        </p:nvPicPr>
        <p:blipFill>
          <a:blip r:embed="rId2"/>
          <a:stretch>
            <a:fillRect/>
          </a:stretch>
        </p:blipFill>
        <p:spPr>
          <a:xfrm>
            <a:off x="2590351" y="3379541"/>
            <a:ext cx="8913124" cy="1286367"/>
          </a:xfrm>
          <a:prstGeom prst="rect">
            <a:avLst/>
          </a:prstGeom>
        </p:spPr>
      </p:pic>
      <p:pic>
        <p:nvPicPr>
          <p:cNvPr id="5" name="Picture 4">
            <a:extLst>
              <a:ext uri="{FF2B5EF4-FFF2-40B4-BE49-F238E27FC236}">
                <a16:creationId xmlns:a16="http://schemas.microsoft.com/office/drawing/2014/main" id="{DA4BFB0E-6298-4546-82E1-DF05740EAAFE}"/>
              </a:ext>
            </a:extLst>
          </p:cNvPr>
          <p:cNvPicPr>
            <a:picLocks noChangeAspect="1"/>
          </p:cNvPicPr>
          <p:nvPr/>
        </p:nvPicPr>
        <p:blipFill>
          <a:blip r:embed="rId2"/>
          <a:stretch>
            <a:fillRect/>
          </a:stretch>
        </p:blipFill>
        <p:spPr>
          <a:xfrm>
            <a:off x="1639438" y="2785816"/>
            <a:ext cx="8913124" cy="1286367"/>
          </a:xfrm>
          <a:prstGeom prst="rect">
            <a:avLst/>
          </a:prstGeom>
        </p:spPr>
      </p:pic>
      <p:pic>
        <p:nvPicPr>
          <p:cNvPr id="6" name="Picture 5">
            <a:extLst>
              <a:ext uri="{FF2B5EF4-FFF2-40B4-BE49-F238E27FC236}">
                <a16:creationId xmlns:a16="http://schemas.microsoft.com/office/drawing/2014/main" id="{D3F3DF6F-89BC-4AAB-A1C3-2A0C2275922A}"/>
              </a:ext>
            </a:extLst>
          </p:cNvPr>
          <p:cNvPicPr>
            <a:picLocks noChangeAspect="1"/>
          </p:cNvPicPr>
          <p:nvPr/>
        </p:nvPicPr>
        <p:blipFill>
          <a:blip r:embed="rId3"/>
          <a:stretch>
            <a:fillRect/>
          </a:stretch>
        </p:blipFill>
        <p:spPr>
          <a:xfrm>
            <a:off x="1285337" y="0"/>
            <a:ext cx="9621325" cy="6858000"/>
          </a:xfrm>
          <a:prstGeom prst="rect">
            <a:avLst/>
          </a:prstGeom>
        </p:spPr>
      </p:pic>
    </p:spTree>
    <p:extLst>
      <p:ext uri="{BB962C8B-B14F-4D97-AF65-F5344CB8AC3E}">
        <p14:creationId xmlns:p14="http://schemas.microsoft.com/office/powerpoint/2010/main" val="73482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Collaborating Towards Quality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057908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8076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6BF9EE-F7AC-4FA5-AC7E-001B3A642F7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E312DBA5-56D8-42B2-BA94-28168C2A670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9" name="Rectangle 38">
            <a:extLst>
              <a:ext uri="{FF2B5EF4-FFF2-40B4-BE49-F238E27FC236}">
                <a16:creationId xmlns:a16="http://schemas.microsoft.com/office/drawing/2014/main" id="{1996130F-9AB5-4DE9-8574-3AF891C5C1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3" name="Rectangle 42">
            <a:extLst>
              <a:ext uri="{FF2B5EF4-FFF2-40B4-BE49-F238E27FC236}">
                <a16:creationId xmlns:a16="http://schemas.microsoft.com/office/drawing/2014/main" id="{A692209D-B607-46C3-8560-07AF722916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4874638-CF15-4908-BC4B-4908744D0B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DF9A425A-71AA-45A1-9D03-CC2A21235E7F}"/>
              </a:ext>
            </a:extLst>
          </p:cNvPr>
          <p:cNvSpPr>
            <a:spLocks noGrp="1"/>
          </p:cNvSpPr>
          <p:nvPr>
            <p:ph type="title"/>
          </p:nvPr>
        </p:nvSpPr>
        <p:spPr>
          <a:xfrm>
            <a:off x="540279" y="967417"/>
            <a:ext cx="3778870" cy="3943250"/>
          </a:xfrm>
        </p:spPr>
        <p:txBody>
          <a:bodyPr vert="horz" lIns="91440" tIns="45720" rIns="91440" bIns="45720" rtlCol="0" anchor="b">
            <a:normAutofit/>
          </a:bodyPr>
          <a:lstStyle/>
          <a:p>
            <a:r>
              <a:rPr lang="en-US" sz="4000">
                <a:solidFill>
                  <a:srgbClr val="FEFFFF"/>
                </a:solidFill>
              </a:rPr>
              <a:t>Questions, Comments, Suggestions</a:t>
            </a:r>
          </a:p>
        </p:txBody>
      </p:sp>
      <p:sp>
        <p:nvSpPr>
          <p:cNvPr id="47"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pic>
        <p:nvPicPr>
          <p:cNvPr id="8" name="Graphic 7" descr="Chat">
            <a:extLst>
              <a:ext uri="{FF2B5EF4-FFF2-40B4-BE49-F238E27FC236}">
                <a16:creationId xmlns:a16="http://schemas.microsoft.com/office/drawing/2014/main" id="{C20D7567-F0EC-4185-A0EF-6F3CDD38F9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943011" y="967417"/>
            <a:ext cx="4930468" cy="4930468"/>
          </a:xfrm>
          <a:prstGeom prst="rect">
            <a:avLst/>
          </a:prstGeom>
        </p:spPr>
      </p:pic>
    </p:spTree>
    <p:extLst>
      <p:ext uri="{BB962C8B-B14F-4D97-AF65-F5344CB8AC3E}">
        <p14:creationId xmlns:p14="http://schemas.microsoft.com/office/powerpoint/2010/main" val="195599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89212" y="1446415"/>
            <a:ext cx="8915400" cy="5104014"/>
          </a:xfrm>
        </p:spPr>
        <p:txBody>
          <a:bodyPr>
            <a:normAutofit/>
          </a:bodyPr>
          <a:lstStyle/>
          <a:p>
            <a:pPr marL="0" indent="0">
              <a:buNone/>
            </a:pPr>
            <a:r>
              <a:rPr lang="en-US" sz="2800" dirty="0"/>
              <a:t>Ron Chenail, PhD</a:t>
            </a:r>
          </a:p>
          <a:p>
            <a:pPr marL="0" indent="0">
              <a:buNone/>
            </a:pPr>
            <a:r>
              <a:rPr lang="en-US" sz="2800" i="1" dirty="0"/>
              <a:t>The Qualitative Report: </a:t>
            </a:r>
            <a:r>
              <a:rPr lang="en-US" sz="2800" i="1" dirty="0">
                <a:hlinkClick r:id="rId2"/>
              </a:rPr>
              <a:t>https://tqr.nova.edu/</a:t>
            </a:r>
            <a:r>
              <a:rPr lang="en-US" sz="2800" i="1" dirty="0"/>
              <a:t> </a:t>
            </a:r>
          </a:p>
          <a:p>
            <a:pPr marL="0" indent="0">
              <a:buNone/>
            </a:pPr>
            <a:r>
              <a:rPr lang="en-US" sz="2800" dirty="0"/>
              <a:t>Nova Southeastern University</a:t>
            </a:r>
          </a:p>
          <a:p>
            <a:pPr marL="0" indent="0">
              <a:buNone/>
            </a:pPr>
            <a:r>
              <a:rPr lang="en-US" sz="2800" dirty="0"/>
              <a:t>Graduate School of Arts, Humanities and Social Sciences</a:t>
            </a:r>
          </a:p>
          <a:p>
            <a:pPr marL="0" indent="0">
              <a:buNone/>
            </a:pPr>
            <a:r>
              <a:rPr lang="en-US" sz="2800" dirty="0"/>
              <a:t>3301 College Avenue</a:t>
            </a:r>
          </a:p>
          <a:p>
            <a:pPr marL="0" indent="0">
              <a:buNone/>
            </a:pPr>
            <a:r>
              <a:rPr lang="en-US" sz="2800" dirty="0"/>
              <a:t>Fort Lauderdale, Florida USA 33314</a:t>
            </a:r>
          </a:p>
          <a:p>
            <a:pPr marL="0" indent="0">
              <a:buNone/>
            </a:pPr>
            <a:r>
              <a:rPr lang="en-US" sz="2800" dirty="0"/>
              <a:t>Phone: 954.262.3019</a:t>
            </a:r>
          </a:p>
          <a:p>
            <a:pPr marL="0" indent="0">
              <a:buNone/>
            </a:pPr>
            <a:r>
              <a:rPr lang="en-US" sz="2800" dirty="0"/>
              <a:t>Email: </a:t>
            </a:r>
            <a:r>
              <a:rPr lang="en-US" sz="2800" dirty="0">
                <a:hlinkClick r:id="rId3"/>
              </a:rPr>
              <a:t>ron@nova.edu</a:t>
            </a:r>
            <a:endParaRPr lang="en-US" sz="2800" dirty="0"/>
          </a:p>
          <a:p>
            <a:pPr marL="0" indent="0">
              <a:buNone/>
            </a:pPr>
            <a:endParaRPr lang="en-US" dirty="0"/>
          </a:p>
          <a:p>
            <a:pPr marL="0" indent="0">
              <a:buNone/>
            </a:pPr>
            <a:endParaRPr lang="en-US" sz="2800" b="1" dirty="0"/>
          </a:p>
          <a:p>
            <a:pPr marL="0" indent="0">
              <a:buNone/>
            </a:pPr>
            <a:endParaRPr lang="en-US" sz="2800" b="1" dirty="0"/>
          </a:p>
          <a:p>
            <a:pPr marL="0" indent="0">
              <a:buNone/>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2592925" y="624110"/>
            <a:ext cx="8911687" cy="822305"/>
          </a:xfrm>
        </p:spPr>
        <p:txBody>
          <a:bodyPr>
            <a:normAutofit/>
          </a:bodyPr>
          <a:lstStyle/>
          <a:p>
            <a:pPr algn="ctr"/>
            <a:r>
              <a:rPr lang="en-US" sz="4000"/>
              <a:t>Contact Information</a:t>
            </a:r>
            <a:endParaRPr lang="en-US" sz="4000" dirty="0"/>
          </a:p>
        </p:txBody>
      </p:sp>
    </p:spTree>
    <p:extLst>
      <p:ext uri="{BB962C8B-B14F-4D97-AF65-F5344CB8AC3E}">
        <p14:creationId xmlns:p14="http://schemas.microsoft.com/office/powerpoint/2010/main" val="328581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B5894-8BA6-4AC1-BD2F-3FE9B29715F5}"/>
              </a:ext>
            </a:extLst>
          </p:cNvPr>
          <p:cNvSpPr>
            <a:spLocks noGrp="1"/>
          </p:cNvSpPr>
          <p:nvPr>
            <p:ph type="title"/>
          </p:nvPr>
        </p:nvSpPr>
        <p:spPr/>
        <p:txBody>
          <a:bodyPr/>
          <a:lstStyle/>
          <a:p>
            <a:r>
              <a:rPr lang="en-US" i="1" dirty="0"/>
              <a:t>The Qualitative Report </a:t>
            </a:r>
            <a:r>
              <a:rPr lang="en-US" dirty="0"/>
              <a:t>Editorial Board</a:t>
            </a:r>
            <a:r>
              <a:rPr lang="en-US" i="1" dirty="0"/>
              <a:t/>
            </a:r>
            <a:br>
              <a:rPr lang="en-US" i="1" dirty="0"/>
            </a:br>
            <a:r>
              <a:rPr lang="en-US" dirty="0"/>
              <a:t>Commitment to Quality</a:t>
            </a:r>
          </a:p>
        </p:txBody>
      </p:sp>
      <p:sp>
        <p:nvSpPr>
          <p:cNvPr id="3" name="Content Placeholder 2">
            <a:extLst>
              <a:ext uri="{FF2B5EF4-FFF2-40B4-BE49-F238E27FC236}">
                <a16:creationId xmlns:a16="http://schemas.microsoft.com/office/drawing/2014/main" id="{04CF0B8E-1936-46B4-BF40-161A5541B1F3}"/>
              </a:ext>
            </a:extLst>
          </p:cNvPr>
          <p:cNvSpPr>
            <a:spLocks noGrp="1"/>
          </p:cNvSpPr>
          <p:nvPr>
            <p:ph idx="1"/>
          </p:nvPr>
        </p:nvSpPr>
        <p:spPr/>
        <p:txBody>
          <a:bodyPr>
            <a:normAutofit/>
          </a:bodyPr>
          <a:lstStyle/>
          <a:p>
            <a:r>
              <a:rPr lang="en-US" sz="2000" dirty="0"/>
              <a:t>Help authors improve their qualitative research reporting</a:t>
            </a:r>
          </a:p>
          <a:p>
            <a:endParaRPr lang="en-US" sz="2000" dirty="0"/>
          </a:p>
          <a:p>
            <a:r>
              <a:rPr lang="en-US" sz="2000" dirty="0"/>
              <a:t>Utilize “best practices” in contemporary qualitative research practice and presentation</a:t>
            </a:r>
          </a:p>
          <a:p>
            <a:endParaRPr lang="en-US" sz="2000" dirty="0"/>
          </a:p>
          <a:p>
            <a:r>
              <a:rPr lang="en-US" sz="2000" dirty="0"/>
              <a:t>Publish articles reflecting the best quality in qualitative research  </a:t>
            </a:r>
          </a:p>
          <a:p>
            <a:endParaRPr lang="en-US" sz="2000" dirty="0"/>
          </a:p>
          <a:p>
            <a:r>
              <a:rPr lang="en-US" sz="2000" dirty="0"/>
              <a:t>Maintain supportive and respectful relations </a:t>
            </a:r>
          </a:p>
          <a:p>
            <a:endParaRPr lang="en-US" dirty="0"/>
          </a:p>
        </p:txBody>
      </p:sp>
    </p:spTree>
    <p:extLst>
      <p:ext uri="{BB962C8B-B14F-4D97-AF65-F5344CB8AC3E}">
        <p14:creationId xmlns:p14="http://schemas.microsoft.com/office/powerpoint/2010/main" val="306788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463335-F310-45AA-AC5C-0FA72945E6EC}"/>
              </a:ext>
            </a:extLst>
          </p:cNvPr>
          <p:cNvSpPr>
            <a:spLocks noGrp="1"/>
          </p:cNvSpPr>
          <p:nvPr>
            <p:ph type="title"/>
          </p:nvPr>
        </p:nvSpPr>
        <p:spPr>
          <a:xfrm>
            <a:off x="3373062" y="624110"/>
            <a:ext cx="8131550" cy="1280890"/>
          </a:xfrm>
        </p:spPr>
        <p:txBody>
          <a:bodyPr>
            <a:normAutofit/>
          </a:bodyPr>
          <a:lstStyle/>
          <a:p>
            <a:r>
              <a:rPr lang="en-US" sz="6000" dirty="0"/>
              <a:t>TQR 5 C’s for Quality</a:t>
            </a:r>
          </a:p>
        </p:txBody>
      </p:sp>
      <p:sp>
        <p:nvSpPr>
          <p:cNvPr id="25"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1"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9E397819-4D36-42C4-9896-60DFBB540454}"/>
              </a:ext>
            </a:extLst>
          </p:cNvPr>
          <p:cNvSpPr>
            <a:spLocks noGrp="1"/>
          </p:cNvSpPr>
          <p:nvPr>
            <p:ph idx="1"/>
          </p:nvPr>
        </p:nvSpPr>
        <p:spPr>
          <a:xfrm>
            <a:off x="3373062" y="2133600"/>
            <a:ext cx="8131550" cy="3777622"/>
          </a:xfrm>
        </p:spPr>
        <p:txBody>
          <a:bodyPr>
            <a:normAutofit/>
          </a:bodyPr>
          <a:lstStyle/>
          <a:p>
            <a:r>
              <a:rPr lang="en-US" sz="3600" dirty="0"/>
              <a:t>Creativity</a:t>
            </a:r>
          </a:p>
          <a:p>
            <a:r>
              <a:rPr lang="en-US" sz="3600" dirty="0"/>
              <a:t>Control</a:t>
            </a:r>
          </a:p>
          <a:p>
            <a:r>
              <a:rPr lang="en-US" sz="3600" dirty="0"/>
              <a:t>Clarity</a:t>
            </a:r>
          </a:p>
          <a:p>
            <a:r>
              <a:rPr lang="en-US" sz="3600" dirty="0"/>
              <a:t>Consistency</a:t>
            </a:r>
          </a:p>
          <a:p>
            <a:r>
              <a:rPr lang="en-US" sz="3600" dirty="0"/>
              <a:t>Coherence</a:t>
            </a:r>
            <a:r>
              <a:rPr lang="en-US" sz="3600" b="1" dirty="0"/>
              <a:t> </a:t>
            </a:r>
          </a:p>
          <a:p>
            <a:endParaRPr lang="en-US" dirty="0"/>
          </a:p>
        </p:txBody>
      </p:sp>
    </p:spTree>
    <p:extLst>
      <p:ext uri="{BB962C8B-B14F-4D97-AF65-F5344CB8AC3E}">
        <p14:creationId xmlns:p14="http://schemas.microsoft.com/office/powerpoint/2010/main" val="219136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CD25866-F15D-40A4-AEC5-47C044637A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id="{0C4A17ED-96AA-44A6-A050-E1A7A1CDD9E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id="{CE6C63DC-BAE4-42B6-8FDF-F6467C2D2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41" name="Rectangle 40">
            <a:extLst>
              <a:ext uri="{FF2B5EF4-FFF2-40B4-BE49-F238E27FC236}">
                <a16:creationId xmlns:a16="http://schemas.microsoft.com/office/drawing/2014/main" id="{57ABABA7-0420-4200-9B65-1C1967CE93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A03E380-9CD1-4ABA-A763-9F9D252B890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73513" y="0"/>
            <a:ext cx="5613431" cy="6853245"/>
            <a:chOff x="2487613" y="285750"/>
            <a:chExt cx="2428876" cy="5654676"/>
          </a:xfrm>
          <a:solidFill>
            <a:schemeClr val="accent1"/>
          </a:solidFill>
        </p:grpSpPr>
        <p:sp>
          <p:nvSpPr>
            <p:cNvPr id="44"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7"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4" name="Title 3">
            <a:extLst>
              <a:ext uri="{FF2B5EF4-FFF2-40B4-BE49-F238E27FC236}">
                <a16:creationId xmlns:a16="http://schemas.microsoft.com/office/drawing/2014/main" id="{42E3C8AB-B199-4B73-8904-19DA704D6634}"/>
              </a:ext>
            </a:extLst>
          </p:cNvPr>
          <p:cNvSpPr>
            <a:spLocks noGrp="1"/>
          </p:cNvSpPr>
          <p:nvPr>
            <p:ph type="title"/>
          </p:nvPr>
        </p:nvSpPr>
        <p:spPr>
          <a:xfrm>
            <a:off x="774705" y="1318591"/>
            <a:ext cx="5314670" cy="4220820"/>
          </a:xfrm>
        </p:spPr>
        <p:txBody>
          <a:bodyPr vert="horz" lIns="91440" tIns="45720" rIns="91440" bIns="45720" rtlCol="0" anchor="ctr">
            <a:normAutofit/>
          </a:bodyPr>
          <a:lstStyle/>
          <a:p>
            <a:r>
              <a:rPr lang="en-US" sz="5400" dirty="0"/>
              <a:t>Constructing Editorial Comments </a:t>
            </a:r>
            <a:r>
              <a:rPr lang="en-US" sz="5400" dirty="0" smtClean="0"/>
              <a:t>Collaboratively</a:t>
            </a:r>
            <a:endParaRPr lang="en-US" sz="5400" dirty="0">
              <a:solidFill>
                <a:srgbClr val="FFFFFF"/>
              </a:solidFill>
            </a:endParaRPr>
          </a:p>
        </p:txBody>
      </p:sp>
    </p:spTree>
    <p:extLst>
      <p:ext uri="{BB962C8B-B14F-4D97-AF65-F5344CB8AC3E}">
        <p14:creationId xmlns:p14="http://schemas.microsoft.com/office/powerpoint/2010/main" val="422787997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TQR Editorial System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28086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7389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TQR Editorial System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1375237"/>
              </p:ext>
            </p:extLst>
          </p:nvPr>
        </p:nvGraphicFramePr>
        <p:xfrm>
          <a:off x="2589213" y="1596044"/>
          <a:ext cx="8915400" cy="4971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1428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Our Trade:</a:t>
            </a:r>
            <a:br>
              <a:rPr lang="en-US" dirty="0" smtClean="0"/>
            </a:br>
            <a:r>
              <a:rPr lang="en-US" dirty="0" smtClean="0"/>
              <a:t>Microsoft Word Review</a:t>
            </a:r>
            <a:endParaRPr lang="en-US" dirty="0"/>
          </a:p>
        </p:txBody>
      </p:sp>
      <p:pic>
        <p:nvPicPr>
          <p:cNvPr id="4" name="Content Placeholder 3"/>
          <p:cNvPicPr>
            <a:picLocks noGrp="1" noChangeAspect="1"/>
          </p:cNvPicPr>
          <p:nvPr>
            <p:ph idx="1"/>
          </p:nvPr>
        </p:nvPicPr>
        <p:blipFill>
          <a:blip r:embed="rId2"/>
          <a:stretch>
            <a:fillRect/>
          </a:stretch>
        </p:blipFill>
        <p:spPr>
          <a:xfrm>
            <a:off x="590204" y="2443942"/>
            <a:ext cx="11463251" cy="2585258"/>
          </a:xfrm>
          <a:prstGeom prst="rect">
            <a:avLst/>
          </a:prstGeom>
        </p:spPr>
      </p:pic>
    </p:spTree>
    <p:extLst>
      <p:ext uri="{BB962C8B-B14F-4D97-AF65-F5344CB8AC3E}">
        <p14:creationId xmlns:p14="http://schemas.microsoft.com/office/powerpoint/2010/main" val="429237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590351" y="3379541"/>
            <a:ext cx="8913124" cy="1286367"/>
          </a:xfrm>
          <a:prstGeom prst="rect">
            <a:avLst/>
          </a:prstGeom>
        </p:spPr>
      </p:pic>
      <p:pic>
        <p:nvPicPr>
          <p:cNvPr id="5" name="Picture 4"/>
          <p:cNvPicPr>
            <a:picLocks noChangeAspect="1"/>
          </p:cNvPicPr>
          <p:nvPr/>
        </p:nvPicPr>
        <p:blipFill>
          <a:blip r:embed="rId2"/>
          <a:stretch>
            <a:fillRect/>
          </a:stretch>
        </p:blipFill>
        <p:spPr>
          <a:xfrm>
            <a:off x="1639438" y="2785816"/>
            <a:ext cx="8913124" cy="1286367"/>
          </a:xfrm>
          <a:prstGeom prst="rect">
            <a:avLst/>
          </a:prstGeom>
        </p:spPr>
      </p:pic>
      <p:pic>
        <p:nvPicPr>
          <p:cNvPr id="6" name="Picture 5"/>
          <p:cNvPicPr>
            <a:picLocks noChangeAspect="1"/>
          </p:cNvPicPr>
          <p:nvPr/>
        </p:nvPicPr>
        <p:blipFill>
          <a:blip r:embed="rId3"/>
          <a:stretch>
            <a:fillRect/>
          </a:stretch>
        </p:blipFill>
        <p:spPr>
          <a:xfrm>
            <a:off x="1057275" y="0"/>
            <a:ext cx="10077450" cy="6858000"/>
          </a:xfrm>
          <a:prstGeom prst="rect">
            <a:avLst/>
          </a:prstGeom>
        </p:spPr>
      </p:pic>
    </p:spTree>
    <p:extLst>
      <p:ext uri="{BB962C8B-B14F-4D97-AF65-F5344CB8AC3E}">
        <p14:creationId xmlns:p14="http://schemas.microsoft.com/office/powerpoint/2010/main" val="2910860834"/>
      </p:ext>
    </p:extLst>
  </p:cSld>
  <p:clrMapOvr>
    <a:masterClrMapping/>
  </p:clrMapOvr>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135</TotalTime>
  <Words>1054</Words>
  <Application>Microsoft Office PowerPoint</Application>
  <PresentationFormat>Widescreen</PresentationFormat>
  <Paragraphs>111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Century Gothic</vt:lpstr>
      <vt:lpstr>Wingdings 3</vt:lpstr>
      <vt:lpstr>Wisp</vt:lpstr>
      <vt:lpstr>Constructing Editorial Comments Collaboratively or Meaningful Moments in the Margins</vt:lpstr>
      <vt:lpstr>The Qualitative Report (TQR) Best Practices Series</vt:lpstr>
      <vt:lpstr>The Qualitative Report Editorial Board Commitment to Quality</vt:lpstr>
      <vt:lpstr>TQR 5 C’s for Quality</vt:lpstr>
      <vt:lpstr>Constructing Editorial Comments Collaboratively</vt:lpstr>
      <vt:lpstr>TQR Editorial System</vt:lpstr>
      <vt:lpstr>TQR Editorial System</vt:lpstr>
      <vt:lpstr>Tools of Our Trade: Microsoft Word Review</vt:lpstr>
      <vt:lpstr>PowerPoint Presentation</vt:lpstr>
      <vt:lpstr> Styles</vt:lpstr>
      <vt:lpstr>The Qualitative Report TQR Ready Review Comments </vt:lpstr>
      <vt:lpstr>Building a respectful supportive relationship</vt:lpstr>
      <vt:lpstr>Ready Review Comments</vt:lpstr>
      <vt:lpstr>APA Matters</vt:lpstr>
      <vt:lpstr>Writing matters too</vt:lpstr>
      <vt:lpstr>Let them know your reading their paper</vt:lpstr>
      <vt:lpstr>Show your appreciation!</vt:lpstr>
      <vt:lpstr>Editor Comments</vt:lpstr>
      <vt:lpstr>PowerPoint Presentation</vt:lpstr>
      <vt:lpstr>PowerPoint Presentation</vt:lpstr>
      <vt:lpstr>PowerPoint Presentation</vt:lpstr>
      <vt:lpstr>PowerPoint Presentation</vt:lpstr>
      <vt:lpstr>Collaborating Towards Quality</vt:lpstr>
      <vt:lpstr>Questions, Comments, Suggestions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Qualitative Data Analysis Results Well</dc:title>
  <dc:creator>Ronald Chenail</dc:creator>
  <cp:lastModifiedBy>Ronald Chenail</cp:lastModifiedBy>
  <cp:revision>13</cp:revision>
  <dcterms:created xsi:type="dcterms:W3CDTF">2019-01-17T21:31:46Z</dcterms:created>
  <dcterms:modified xsi:type="dcterms:W3CDTF">2019-01-18T16:51:59Z</dcterms:modified>
</cp:coreProperties>
</file>